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8" r:id="rId4"/>
  </p:sldMasterIdLst>
  <p:notesMasterIdLst>
    <p:notesMasterId r:id="rId6"/>
  </p:notesMasterIdLst>
  <p:handoutMasterIdLst>
    <p:handoutMasterId r:id="rId29"/>
  </p:handoutMasterIdLst>
  <p:sldIdLst>
    <p:sldId id="258" r:id="rId5"/>
    <p:sldId id="259" r:id="rId7"/>
    <p:sldId id="260" r:id="rId8"/>
    <p:sldId id="277" r:id="rId9"/>
    <p:sldId id="279" r:id="rId10"/>
    <p:sldId id="278" r:id="rId11"/>
    <p:sldId id="280" r:id="rId12"/>
    <p:sldId id="281" r:id="rId13"/>
    <p:sldId id="273" r:id="rId14"/>
    <p:sldId id="282" r:id="rId15"/>
    <p:sldId id="283" r:id="rId16"/>
    <p:sldId id="284" r:id="rId17"/>
    <p:sldId id="286" r:id="rId18"/>
    <p:sldId id="285" r:id="rId19"/>
    <p:sldId id="289" r:id="rId20"/>
    <p:sldId id="274" r:id="rId21"/>
    <p:sldId id="262" r:id="rId22"/>
    <p:sldId id="291" r:id="rId23"/>
    <p:sldId id="275" r:id="rId24"/>
    <p:sldId id="292" r:id="rId25"/>
    <p:sldId id="293" r:id="rId26"/>
    <p:sldId id="294" r:id="rId27"/>
    <p:sldId id="272" r:id="rId2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7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CC0000"/>
    <a:srgbClr val="B2B2B2"/>
    <a:srgbClr val="202020"/>
    <a:srgbClr val="323232"/>
    <a:srgbClr val="CC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83"/>
        <p:guide pos="375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大家下午好！我们的项目名称是“HeartWave——一款基于用户情绪的智能音乐推荐平台”。</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系统的一些主要功能。用户在使用我们的系统时，首先先进行每日心情打卡，记录自己的心情，然后可以进入音乐广场收听系统推荐的音乐，除此之外我们还搭建了一个音乐室聊天平台，用户可以加入自己想加入的音乐室进行聊天和一起听歌，或者唱歌，最后，用户还可以在日记板块进行心情日记的撰写，系统同时会对用户写的日记进行文本情绪识别，来分析用户近期的情绪，从而匹配适合其听的</a:t>
            </a:r>
            <a:r>
              <a:rPr lang="zh-CN" altLang="en-US"/>
              <a:t>音乐。</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我们决定采用微服务的架构来进行我们系统的搭建。这是我们的</a:t>
            </a:r>
            <a:r>
              <a:rPr lang="zh-CN" altLang="en-US"/>
              <a:t>系统架构图。</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这张图展示了我们的项目在开发过程中涉及到的一些技术栈以及详细的微服务之间的调用关系。</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实现根据用户的情绪推荐适合其现在听的音乐，我们首先需要分别获取用户的情绪数据以及音乐的情绪数据。用户的情绪数据主要来源于用户每日进行情绪打卡的数据，以及对用户的随笔进行文本情绪分析得到的数据。而音乐的情绪</a:t>
            </a:r>
            <a:r>
              <a:rPr lang="zh-CN" altLang="en-US"/>
              <a:t>数据，我们则采用当音乐入库的时候用音乐情绪识别的模型对其进行批量的识别</a:t>
            </a:r>
            <a:r>
              <a:rPr lang="zh-CN" altLang="en-US"/>
              <a:t>来获取。</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对于音乐情绪识别目前市面上没有现成的</a:t>
            </a:r>
            <a:r>
              <a:rPr lang="en-US" altLang="zh-CN"/>
              <a:t>API</a:t>
            </a:r>
            <a:r>
              <a:rPr lang="zh-CN" altLang="en-US"/>
              <a:t>可以调用，所以我们选择自己进行模型的训练，我们根据</a:t>
            </a:r>
            <a:r>
              <a:rPr lang="en-US" altLang="zh-CN"/>
              <a:t>Thayer</a:t>
            </a:r>
            <a:r>
              <a:rPr lang="zh-CN" altLang="en-US"/>
              <a:t>情绪模型的四个象限将情绪分成四类，并自己制作了数据集，目前是有音乐片段</a:t>
            </a:r>
            <a:r>
              <a:rPr lang="en-US" altLang="zh-CN"/>
              <a:t>712</a:t>
            </a:r>
            <a:r>
              <a:rPr lang="zh-CN" altLang="en-US"/>
              <a:t>个。然后利用</a:t>
            </a:r>
            <a:r>
              <a:rPr lang="en-US" altLang="zh-CN">
                <a:sym typeface="+mn-ea"/>
              </a:rPr>
              <a:t>librosa</a:t>
            </a:r>
            <a:r>
              <a:rPr lang="zh-CN" altLang="en-US">
                <a:sym typeface="+mn-ea"/>
              </a:rPr>
              <a:t>库和</a:t>
            </a:r>
            <a:r>
              <a:rPr lang="en-US" altLang="zh-CN">
                <a:solidFill>
                  <a:srgbClr val="000000"/>
                </a:solidFill>
                <a:latin typeface="黑体" charset="0"/>
                <a:ea typeface="黑体" charset="0"/>
                <a:cs typeface="黑体" charset="0"/>
                <a:sym typeface="+mn-ea"/>
              </a:rPr>
              <a:t>MIRtoolbox</a:t>
            </a:r>
            <a:r>
              <a:rPr lang="zh-CN" altLang="en-US">
                <a:solidFill>
                  <a:srgbClr val="000000"/>
                </a:solidFill>
                <a:latin typeface="黑体" charset="0"/>
                <a:ea typeface="黑体" charset="0"/>
                <a:cs typeface="黑体" charset="0"/>
                <a:sym typeface="+mn-ea"/>
              </a:rPr>
              <a:t>提取音乐特征，使用</a:t>
            </a:r>
            <a:r>
              <a:rPr lang="en-US" altLang="zh-CN">
                <a:solidFill>
                  <a:srgbClr val="000000"/>
                </a:solidFill>
                <a:latin typeface="黑体" charset="0"/>
                <a:ea typeface="黑体" charset="0"/>
                <a:cs typeface="黑体" charset="0"/>
                <a:sym typeface="+mn-ea"/>
              </a:rPr>
              <a:t>KNN</a:t>
            </a:r>
            <a:r>
              <a:rPr lang="zh-CN" altLang="en-US">
                <a:solidFill>
                  <a:srgbClr val="000000"/>
                </a:solidFill>
                <a:latin typeface="黑体" charset="0"/>
                <a:ea typeface="黑体" charset="0"/>
                <a:cs typeface="黑体" charset="0"/>
                <a:sym typeface="+mn-ea"/>
              </a:rPr>
              <a:t>、SVM等传统机器学习算法进行分类模型构建，最后进行参数寻优和评估。</a:t>
            </a:r>
            <a:r>
              <a:rPr lang="zh-CN" altLang="en-US">
                <a:solidFill>
                  <a:srgbClr val="FF3300"/>
                </a:solidFill>
                <a:latin typeface="黑体" charset="0"/>
                <a:ea typeface="黑体" charset="0"/>
                <a:cs typeface="黑体" charset="0"/>
                <a:sym typeface="+mn-ea"/>
              </a:rPr>
              <a:t>目前我们使用</a:t>
            </a:r>
            <a:r>
              <a:rPr lang="en-US" altLang="zh-CN">
                <a:solidFill>
                  <a:srgbClr val="FF3300"/>
                </a:solidFill>
                <a:latin typeface="黑体" charset="0"/>
                <a:ea typeface="黑体" charset="0"/>
                <a:cs typeface="黑体" charset="0"/>
                <a:sym typeface="+mn-ea"/>
              </a:rPr>
              <a:t>BP</a:t>
            </a:r>
            <a:r>
              <a:rPr lang="zh-CN" altLang="en-US">
                <a:solidFill>
                  <a:srgbClr val="FF3300"/>
                </a:solidFill>
                <a:latin typeface="黑体" charset="0"/>
                <a:ea typeface="黑体" charset="0"/>
                <a:cs typeface="黑体" charset="0"/>
                <a:sym typeface="+mn-ea"/>
              </a:rPr>
              <a:t>神经网络模型得到的分类准确率已经达到了</a:t>
            </a:r>
            <a:r>
              <a:rPr lang="en-US" altLang="zh-CN">
                <a:solidFill>
                  <a:srgbClr val="FF3300"/>
                </a:solidFill>
                <a:latin typeface="黑体" charset="0"/>
                <a:ea typeface="黑体" charset="0"/>
                <a:cs typeface="黑体" charset="0"/>
                <a:sym typeface="+mn-ea"/>
              </a:rPr>
              <a:t>82%</a:t>
            </a:r>
            <a:r>
              <a:rPr lang="zh-CN" altLang="en-US">
                <a:solidFill>
                  <a:srgbClr val="FF3300"/>
                </a:solidFill>
                <a:latin typeface="黑体" charset="0"/>
                <a:ea typeface="黑体" charset="0"/>
                <a:cs typeface="黑体" charset="0"/>
                <a:sym typeface="+mn-ea"/>
              </a:rPr>
              <a:t>。</a:t>
            </a:r>
            <a:endParaRPr lang="zh-CN" altLang="en-US">
              <a:solidFill>
                <a:srgbClr val="000000"/>
              </a:solidFill>
              <a:latin typeface="黑体" charset="0"/>
              <a:ea typeface="黑体" charset="0"/>
              <a:cs typeface="黑体" charset="0"/>
              <a:sym typeface="+mn-ea"/>
            </a:endParaRPr>
          </a:p>
          <a:p>
            <a:endParaRPr lang="zh-CN" altLang="en-US">
              <a:solidFill>
                <a:srgbClr val="000000"/>
              </a:solidFill>
              <a:latin typeface="黑体" charset="0"/>
              <a:ea typeface="黑体" charset="0"/>
              <a:cs typeface="黑体" charset="0"/>
              <a:sym typeface="+mn-ea"/>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我们的指导教师是范鸿飞老师，范老师有丰富的软件工程方面的教学与项目经验，同时也有丰富的创新项目与学科竞赛指导经验，可以给我们提供丰富的技术指导和经验</a:t>
            </a:r>
            <a:r>
              <a:rPr lang="zh-CN" altLang="en-US"/>
              <a:t>支持。</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这是我们的项目成员介绍与</a:t>
            </a:r>
            <a:r>
              <a:rPr lang="zh-CN" altLang="en-US"/>
              <a:t>分工。</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4734F56-0714-4F24-A7F1-9FE3210687D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这是我们的一个初步的经费</a:t>
            </a:r>
            <a:r>
              <a:rPr lang="zh-CN" altLang="en-US"/>
              <a:t>预算。</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接下来这是我们的一个项目进度的安排，我们目前处在一个已经跑通项目前后端的阶段，并且完成了音乐情绪识别的训练与推荐算法的设计，接下来我们还需要完成软件的测试与部署，以及后台管理系统的搭建和</a:t>
            </a:r>
            <a:r>
              <a:rPr lang="zh-CN" altLang="en-US"/>
              <a:t>推荐算法的优化。</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我们希望完成</a:t>
            </a:r>
            <a:r>
              <a:rPr lang="en-US" altLang="zh-CN"/>
              <a:t>HeartWave</a:t>
            </a:r>
            <a:r>
              <a:rPr lang="zh-CN" altLang="en-US"/>
              <a:t>软件桌面端和移动端的开发，并申请软著上线，同时</a:t>
            </a:r>
            <a:r>
              <a:rPr lang="zh-CN" altLang="en-US" spc="150" dirty="0">
                <a:latin typeface="Arial" panose="020B0604020202090204" pitchFamily="34" charset="0"/>
                <a:ea typeface="微软雅黑" charset="-122"/>
                <a:sym typeface="Arial" panose="020B0604020202090204" pitchFamily="34" charset="0"/>
              </a:rPr>
              <a:t>对市面上的音乐软件的推荐算法提出创新性概念，并撰写报告和论文，扩充并制作音乐情绪数据集并开源。</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我们查阅了一些文献资料得知，无论是从西方乐理的角度还是从中国古代的传统五音疗法的角度，音乐都对不良情绪的缓解有较强的作用。</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同时，我们对身边的同学进行了采访，了解了他们对当前一些主流音乐软件的看法。他</a:t>
            </a:r>
            <a:r>
              <a:rPr lang="zh-CN" altLang="en-US"/>
              <a:t>们提到当前的音乐软件只能根据他当前经常听的歌手或者流派来推荐给用户音乐，而忽略了用户的情绪。同时，这种推荐方式营造了一种音乐的茧房，使得用户一直被困在最常听的流派当中，</a:t>
            </a:r>
            <a:r>
              <a:rPr lang="zh-CN" altLang="en-US"/>
              <a:t>从而丧失了获取其他风格音乐的</a:t>
            </a:r>
            <a:r>
              <a:rPr lang="zh-CN" altLang="en-US"/>
              <a:t>机会。</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我们对市场上的同类竞品进行了调研和分析，希望对其根据用户历史行为推荐的方式进行升级，使得软件能够更加精准的根据用户的情绪推荐音乐，关注</a:t>
            </a:r>
            <a:r>
              <a:rPr lang="zh-CN" altLang="en-US"/>
              <a:t>人本身。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这是我们项目目前已经取得的一些</a:t>
            </a:r>
            <a:r>
              <a:rPr lang="zh-CN" altLang="en-US"/>
              <a:t>前期的成果。</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0" Type="http://schemas.openxmlformats.org/officeDocument/2006/relationships/tags" Target="../tags/tag291.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tags" Target="../tags/tag312.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4" Type="http://schemas.openxmlformats.org/officeDocument/2006/relationships/tags" Target="../tags/tag346.xml"/><Relationship Id="rId13" Type="http://schemas.openxmlformats.org/officeDocument/2006/relationships/tags" Target="../tags/tag345.xml"/><Relationship Id="rId12" Type="http://schemas.openxmlformats.org/officeDocument/2006/relationships/tags" Target="../tags/tag344.xml"/><Relationship Id="rId11" Type="http://schemas.openxmlformats.org/officeDocument/2006/relationships/tags" Target="../tags/tag343.xml"/><Relationship Id="rId10" Type="http://schemas.openxmlformats.org/officeDocument/2006/relationships/tags" Target="../tags/tag342.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4" Type="http://schemas.openxmlformats.org/officeDocument/2006/relationships/tags" Target="../tags/tag359.xml"/><Relationship Id="rId13" Type="http://schemas.openxmlformats.org/officeDocument/2006/relationships/tags" Target="../tags/tag358.xml"/><Relationship Id="rId12" Type="http://schemas.openxmlformats.org/officeDocument/2006/relationships/tags" Target="../tags/tag357.xml"/><Relationship Id="rId11" Type="http://schemas.openxmlformats.org/officeDocument/2006/relationships/tags" Target="../tags/tag356.xml"/><Relationship Id="rId10" Type="http://schemas.openxmlformats.org/officeDocument/2006/relationships/tags" Target="../tags/tag355.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67.xml"/><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6" Type="http://schemas.openxmlformats.org/officeDocument/2006/relationships/tags" Target="../tags/tag374.xml"/><Relationship Id="rId15" Type="http://schemas.openxmlformats.org/officeDocument/2006/relationships/tags" Target="../tags/tag373.xml"/><Relationship Id="rId14" Type="http://schemas.openxmlformats.org/officeDocument/2006/relationships/tags" Target="../tags/tag372.xml"/><Relationship Id="rId13" Type="http://schemas.openxmlformats.org/officeDocument/2006/relationships/tags" Target="../tags/tag371.xml"/><Relationship Id="rId12" Type="http://schemas.openxmlformats.org/officeDocument/2006/relationships/tags" Target="../tags/tag370.xml"/><Relationship Id="rId11" Type="http://schemas.openxmlformats.org/officeDocument/2006/relationships/tags" Target="../tags/tag369.xml"/><Relationship Id="rId10" Type="http://schemas.openxmlformats.org/officeDocument/2006/relationships/tags" Target="../tags/tag36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3" Type="http://schemas.openxmlformats.org/officeDocument/2006/relationships/tags" Target="../tags/tag386.xml"/><Relationship Id="rId12" Type="http://schemas.openxmlformats.org/officeDocument/2006/relationships/tags" Target="../tags/tag385.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5" Type="http://schemas.openxmlformats.org/officeDocument/2006/relationships/theme" Target="../theme/theme2.xml"/><Relationship Id="rId24" Type="http://schemas.openxmlformats.org/officeDocument/2006/relationships/tags" Target="../tags/tag196.xml"/><Relationship Id="rId23" Type="http://schemas.openxmlformats.org/officeDocument/2006/relationships/tags" Target="../tags/tag195.xml"/><Relationship Id="rId22" Type="http://schemas.openxmlformats.org/officeDocument/2006/relationships/tags" Target="../tags/tag194.xml"/><Relationship Id="rId21" Type="http://schemas.openxmlformats.org/officeDocument/2006/relationships/tags" Target="../tags/tag193.xml"/><Relationship Id="rId20" Type="http://schemas.openxmlformats.org/officeDocument/2006/relationships/tags" Target="../tags/tag192.xml"/><Relationship Id="rId2" Type="http://schemas.openxmlformats.org/officeDocument/2006/relationships/slideLayout" Target="../slideLayouts/slideLayout12.xml"/><Relationship Id="rId19" Type="http://schemas.openxmlformats.org/officeDocument/2006/relationships/tags" Target="../tags/tag191.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5" Type="http://schemas.openxmlformats.org/officeDocument/2006/relationships/theme" Target="../theme/theme3.xml"/><Relationship Id="rId24" Type="http://schemas.openxmlformats.org/officeDocument/2006/relationships/tags" Target="../tags/tag392.xml"/><Relationship Id="rId23" Type="http://schemas.openxmlformats.org/officeDocument/2006/relationships/tags" Target="../tags/tag391.xml"/><Relationship Id="rId22" Type="http://schemas.openxmlformats.org/officeDocument/2006/relationships/tags" Target="../tags/tag390.xml"/><Relationship Id="rId21" Type="http://schemas.openxmlformats.org/officeDocument/2006/relationships/tags" Target="../tags/tag389.xml"/><Relationship Id="rId20" Type="http://schemas.openxmlformats.org/officeDocument/2006/relationships/tags" Target="../tags/tag388.xml"/><Relationship Id="rId2" Type="http://schemas.openxmlformats.org/officeDocument/2006/relationships/slideLayout" Target="../slideLayouts/slideLayout30.xml"/><Relationship Id="rId19" Type="http://schemas.openxmlformats.org/officeDocument/2006/relationships/tags" Target="../tags/tag387.xml"/><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398.xml"/><Relationship Id="rId8" Type="http://schemas.openxmlformats.org/officeDocument/2006/relationships/image" Target="../media/image3.png"/><Relationship Id="rId7" Type="http://schemas.openxmlformats.org/officeDocument/2006/relationships/tags" Target="../tags/tag39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1" Type="http://schemas.openxmlformats.org/officeDocument/2006/relationships/notesSlide" Target="../notesSlides/notesSlide1.xml"/><Relationship Id="rId10" Type="http://schemas.openxmlformats.org/officeDocument/2006/relationships/slideLayout" Target="../slideLayouts/slideLayout11.xml"/><Relationship Id="rId1" Type="http://schemas.openxmlformats.org/officeDocument/2006/relationships/tags" Target="../tags/tag393.xml"/></Relationships>
</file>

<file path=ppt/slides/_rels/slide10.xml.rels><?xml version="1.0" encoding="UTF-8" standalone="yes"?>
<Relationships xmlns="http://schemas.openxmlformats.org/package/2006/relationships"><Relationship Id="rId9" Type="http://schemas.openxmlformats.org/officeDocument/2006/relationships/tags" Target="../tags/tag534.xml"/><Relationship Id="rId8" Type="http://schemas.openxmlformats.org/officeDocument/2006/relationships/tags" Target="../tags/tag533.xml"/><Relationship Id="rId7" Type="http://schemas.openxmlformats.org/officeDocument/2006/relationships/tags" Target="../tags/tag532.xml"/><Relationship Id="rId6" Type="http://schemas.openxmlformats.org/officeDocument/2006/relationships/tags" Target="../tags/tag531.xml"/><Relationship Id="rId5" Type="http://schemas.openxmlformats.org/officeDocument/2006/relationships/tags" Target="../tags/tag530.xml"/><Relationship Id="rId4" Type="http://schemas.openxmlformats.org/officeDocument/2006/relationships/tags" Target="../tags/tag529.xml"/><Relationship Id="rId3" Type="http://schemas.openxmlformats.org/officeDocument/2006/relationships/tags" Target="../tags/tag528.xml"/><Relationship Id="rId25" Type="http://schemas.openxmlformats.org/officeDocument/2006/relationships/notesSlide" Target="../notesSlides/notesSlide10.xml"/><Relationship Id="rId24" Type="http://schemas.openxmlformats.org/officeDocument/2006/relationships/slideLayout" Target="../slideLayouts/slideLayout35.xml"/><Relationship Id="rId23" Type="http://schemas.openxmlformats.org/officeDocument/2006/relationships/tags" Target="../tags/tag542.xml"/><Relationship Id="rId22" Type="http://schemas.openxmlformats.org/officeDocument/2006/relationships/tags" Target="../tags/tag541.xml"/><Relationship Id="rId21" Type="http://schemas.openxmlformats.org/officeDocument/2006/relationships/tags" Target="../tags/tag540.xml"/><Relationship Id="rId20" Type="http://schemas.openxmlformats.org/officeDocument/2006/relationships/tags" Target="../tags/tag539.xml"/><Relationship Id="rId2" Type="http://schemas.openxmlformats.org/officeDocument/2006/relationships/tags" Target="../tags/tag527.xml"/><Relationship Id="rId19" Type="http://schemas.openxmlformats.org/officeDocument/2006/relationships/image" Target="../media/image25.png"/><Relationship Id="rId18" Type="http://schemas.openxmlformats.org/officeDocument/2006/relationships/tags" Target="../tags/tag538.xml"/><Relationship Id="rId17" Type="http://schemas.openxmlformats.org/officeDocument/2006/relationships/image" Target="../media/image24.png"/><Relationship Id="rId16" Type="http://schemas.openxmlformats.org/officeDocument/2006/relationships/tags" Target="../tags/tag537.xml"/><Relationship Id="rId15" Type="http://schemas.openxmlformats.org/officeDocument/2006/relationships/image" Target="../media/image23.png"/><Relationship Id="rId14" Type="http://schemas.openxmlformats.org/officeDocument/2006/relationships/tags" Target="../tags/tag536.xml"/><Relationship Id="rId13" Type="http://schemas.openxmlformats.org/officeDocument/2006/relationships/image" Target="../media/image22.png"/><Relationship Id="rId12" Type="http://schemas.openxmlformats.org/officeDocument/2006/relationships/tags" Target="../tags/tag53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26.xml"/></Relationships>
</file>

<file path=ppt/slides/_rels/slide11.xml.rels><?xml version="1.0" encoding="UTF-8" standalone="yes"?>
<Relationships xmlns="http://schemas.openxmlformats.org/package/2006/relationships"><Relationship Id="rId9" Type="http://schemas.openxmlformats.org/officeDocument/2006/relationships/tags" Target="../tags/tag551.xml"/><Relationship Id="rId8" Type="http://schemas.openxmlformats.org/officeDocument/2006/relationships/tags" Target="../tags/tag550.xml"/><Relationship Id="rId7" Type="http://schemas.openxmlformats.org/officeDocument/2006/relationships/tags" Target="../tags/tag549.xml"/><Relationship Id="rId6" Type="http://schemas.openxmlformats.org/officeDocument/2006/relationships/tags" Target="../tags/tag548.xml"/><Relationship Id="rId5" Type="http://schemas.openxmlformats.org/officeDocument/2006/relationships/tags" Target="../tags/tag547.xml"/><Relationship Id="rId4" Type="http://schemas.openxmlformats.org/officeDocument/2006/relationships/tags" Target="../tags/tag546.xml"/><Relationship Id="rId3" Type="http://schemas.openxmlformats.org/officeDocument/2006/relationships/tags" Target="../tags/tag545.xml"/><Relationship Id="rId2" Type="http://schemas.openxmlformats.org/officeDocument/2006/relationships/tags" Target="../tags/tag544.xml"/><Relationship Id="rId15" Type="http://schemas.openxmlformats.org/officeDocument/2006/relationships/notesSlide" Target="../notesSlides/notesSlide11.xml"/><Relationship Id="rId14" Type="http://schemas.openxmlformats.org/officeDocument/2006/relationships/slideLayout" Target="../slideLayouts/slideLayout35.xml"/><Relationship Id="rId13" Type="http://schemas.openxmlformats.org/officeDocument/2006/relationships/tags" Target="../tags/tag553.xml"/><Relationship Id="rId12" Type="http://schemas.openxmlformats.org/officeDocument/2006/relationships/image" Target="../media/image26.png"/><Relationship Id="rId11" Type="http://schemas.openxmlformats.org/officeDocument/2006/relationships/tags" Target="../tags/tag552.xml"/><Relationship Id="rId10" Type="http://schemas.openxmlformats.org/officeDocument/2006/relationships/image" Target="../media/image1.png"/><Relationship Id="rId1" Type="http://schemas.openxmlformats.org/officeDocument/2006/relationships/tags" Target="../tags/tag543.xml"/></Relationships>
</file>

<file path=ppt/slides/_rels/slide12.xml.rels><?xml version="1.0" encoding="UTF-8" standalone="yes"?>
<Relationships xmlns="http://schemas.openxmlformats.org/package/2006/relationships"><Relationship Id="rId9" Type="http://schemas.openxmlformats.org/officeDocument/2006/relationships/tags" Target="../tags/tag562.xml"/><Relationship Id="rId8" Type="http://schemas.openxmlformats.org/officeDocument/2006/relationships/tags" Target="../tags/tag561.xml"/><Relationship Id="rId7" Type="http://schemas.openxmlformats.org/officeDocument/2006/relationships/tags" Target="../tags/tag560.xml"/><Relationship Id="rId6" Type="http://schemas.openxmlformats.org/officeDocument/2006/relationships/tags" Target="../tags/tag559.xml"/><Relationship Id="rId5" Type="http://schemas.openxmlformats.org/officeDocument/2006/relationships/tags" Target="../tags/tag558.xml"/><Relationship Id="rId4" Type="http://schemas.openxmlformats.org/officeDocument/2006/relationships/tags" Target="../tags/tag557.xml"/><Relationship Id="rId3" Type="http://schemas.openxmlformats.org/officeDocument/2006/relationships/tags" Target="../tags/tag556.xml"/><Relationship Id="rId2" Type="http://schemas.openxmlformats.org/officeDocument/2006/relationships/tags" Target="../tags/tag555.xml"/><Relationship Id="rId15" Type="http://schemas.openxmlformats.org/officeDocument/2006/relationships/notesSlide" Target="../notesSlides/notesSlide12.xml"/><Relationship Id="rId14" Type="http://schemas.openxmlformats.org/officeDocument/2006/relationships/slideLayout" Target="../slideLayouts/slideLayout35.xml"/><Relationship Id="rId13" Type="http://schemas.openxmlformats.org/officeDocument/2006/relationships/tags" Target="../tags/tag564.xml"/><Relationship Id="rId12" Type="http://schemas.openxmlformats.org/officeDocument/2006/relationships/image" Target="../media/image27.png"/><Relationship Id="rId11" Type="http://schemas.openxmlformats.org/officeDocument/2006/relationships/tags" Target="../tags/tag563.xml"/><Relationship Id="rId10" Type="http://schemas.openxmlformats.org/officeDocument/2006/relationships/image" Target="../media/image1.png"/><Relationship Id="rId1" Type="http://schemas.openxmlformats.org/officeDocument/2006/relationships/tags" Target="../tags/tag554.xml"/></Relationships>
</file>

<file path=ppt/slides/_rels/slide13.xml.rels><?xml version="1.0" encoding="UTF-8" standalone="yes"?>
<Relationships xmlns="http://schemas.openxmlformats.org/package/2006/relationships"><Relationship Id="rId9" Type="http://schemas.openxmlformats.org/officeDocument/2006/relationships/tags" Target="../tags/tag573.xml"/><Relationship Id="rId8" Type="http://schemas.openxmlformats.org/officeDocument/2006/relationships/tags" Target="../tags/tag572.xml"/><Relationship Id="rId7" Type="http://schemas.openxmlformats.org/officeDocument/2006/relationships/tags" Target="../tags/tag571.xml"/><Relationship Id="rId6" Type="http://schemas.openxmlformats.org/officeDocument/2006/relationships/tags" Target="../tags/tag570.xml"/><Relationship Id="rId5" Type="http://schemas.openxmlformats.org/officeDocument/2006/relationships/tags" Target="../tags/tag569.xml"/><Relationship Id="rId4" Type="http://schemas.openxmlformats.org/officeDocument/2006/relationships/tags" Target="../tags/tag568.xml"/><Relationship Id="rId3" Type="http://schemas.openxmlformats.org/officeDocument/2006/relationships/tags" Target="../tags/tag567.xml"/><Relationship Id="rId2" Type="http://schemas.openxmlformats.org/officeDocument/2006/relationships/tags" Target="../tags/tag566.xml"/><Relationship Id="rId16" Type="http://schemas.openxmlformats.org/officeDocument/2006/relationships/notesSlide" Target="../notesSlides/notesSlide13.xml"/><Relationship Id="rId15" Type="http://schemas.openxmlformats.org/officeDocument/2006/relationships/slideLayout" Target="../slideLayouts/slideLayout35.xml"/><Relationship Id="rId14" Type="http://schemas.openxmlformats.org/officeDocument/2006/relationships/tags" Target="../tags/tag576.xml"/><Relationship Id="rId13" Type="http://schemas.openxmlformats.org/officeDocument/2006/relationships/tags" Target="../tags/tag575.xml"/><Relationship Id="rId12" Type="http://schemas.openxmlformats.org/officeDocument/2006/relationships/image" Target="../media/image28.png"/><Relationship Id="rId11" Type="http://schemas.openxmlformats.org/officeDocument/2006/relationships/tags" Target="../tags/tag574.xml"/><Relationship Id="rId10" Type="http://schemas.openxmlformats.org/officeDocument/2006/relationships/image" Target="../media/image1.png"/><Relationship Id="rId1" Type="http://schemas.openxmlformats.org/officeDocument/2006/relationships/tags" Target="../tags/tag565.xml"/></Relationships>
</file>

<file path=ppt/slides/_rels/slide14.xml.rels><?xml version="1.0" encoding="UTF-8" standalone="yes"?>
<Relationships xmlns="http://schemas.openxmlformats.org/package/2006/relationships"><Relationship Id="rId9" Type="http://schemas.openxmlformats.org/officeDocument/2006/relationships/tags" Target="../tags/tag585.xml"/><Relationship Id="rId8" Type="http://schemas.openxmlformats.org/officeDocument/2006/relationships/tags" Target="../tags/tag584.xml"/><Relationship Id="rId7" Type="http://schemas.openxmlformats.org/officeDocument/2006/relationships/tags" Target="../tags/tag583.xml"/><Relationship Id="rId6" Type="http://schemas.openxmlformats.org/officeDocument/2006/relationships/tags" Target="../tags/tag582.xml"/><Relationship Id="rId5" Type="http://schemas.openxmlformats.org/officeDocument/2006/relationships/tags" Target="../tags/tag581.xml"/><Relationship Id="rId4" Type="http://schemas.openxmlformats.org/officeDocument/2006/relationships/tags" Target="../tags/tag580.xml"/><Relationship Id="rId33" Type="http://schemas.openxmlformats.org/officeDocument/2006/relationships/notesSlide" Target="../notesSlides/notesSlide14.xml"/><Relationship Id="rId32" Type="http://schemas.openxmlformats.org/officeDocument/2006/relationships/slideLayout" Target="../slideLayouts/slideLayout35.xml"/><Relationship Id="rId31" Type="http://schemas.openxmlformats.org/officeDocument/2006/relationships/tags" Target="../tags/tag601.xml"/><Relationship Id="rId30" Type="http://schemas.openxmlformats.org/officeDocument/2006/relationships/tags" Target="../tags/tag600.xml"/><Relationship Id="rId3" Type="http://schemas.openxmlformats.org/officeDocument/2006/relationships/tags" Target="../tags/tag579.xml"/><Relationship Id="rId29" Type="http://schemas.openxmlformats.org/officeDocument/2006/relationships/tags" Target="../tags/tag599.xml"/><Relationship Id="rId28" Type="http://schemas.openxmlformats.org/officeDocument/2006/relationships/tags" Target="../tags/tag598.xml"/><Relationship Id="rId27" Type="http://schemas.openxmlformats.org/officeDocument/2006/relationships/tags" Target="../tags/tag597.xml"/><Relationship Id="rId26" Type="http://schemas.openxmlformats.org/officeDocument/2006/relationships/tags" Target="../tags/tag596.xml"/><Relationship Id="rId25" Type="http://schemas.openxmlformats.org/officeDocument/2006/relationships/image" Target="../media/image33.png"/><Relationship Id="rId24" Type="http://schemas.openxmlformats.org/officeDocument/2006/relationships/tags" Target="../tags/tag595.xml"/><Relationship Id="rId23" Type="http://schemas.openxmlformats.org/officeDocument/2006/relationships/tags" Target="../tags/tag594.xml"/><Relationship Id="rId22" Type="http://schemas.openxmlformats.org/officeDocument/2006/relationships/tags" Target="../tags/tag593.xml"/><Relationship Id="rId21" Type="http://schemas.openxmlformats.org/officeDocument/2006/relationships/tags" Target="../tags/tag592.xml"/><Relationship Id="rId20" Type="http://schemas.openxmlformats.org/officeDocument/2006/relationships/tags" Target="../tags/tag591.xml"/><Relationship Id="rId2" Type="http://schemas.openxmlformats.org/officeDocument/2006/relationships/tags" Target="../tags/tag578.xml"/><Relationship Id="rId19" Type="http://schemas.openxmlformats.org/officeDocument/2006/relationships/image" Target="../media/image32.png"/><Relationship Id="rId18" Type="http://schemas.openxmlformats.org/officeDocument/2006/relationships/tags" Target="../tags/tag590.xml"/><Relationship Id="rId17" Type="http://schemas.openxmlformats.org/officeDocument/2006/relationships/image" Target="../media/image31.png"/><Relationship Id="rId16" Type="http://schemas.openxmlformats.org/officeDocument/2006/relationships/tags" Target="../tags/tag589.xml"/><Relationship Id="rId15" Type="http://schemas.openxmlformats.org/officeDocument/2006/relationships/tags" Target="../tags/tag588.xml"/><Relationship Id="rId14" Type="http://schemas.openxmlformats.org/officeDocument/2006/relationships/image" Target="../media/image30.png"/><Relationship Id="rId13" Type="http://schemas.openxmlformats.org/officeDocument/2006/relationships/tags" Target="../tags/tag587.xml"/><Relationship Id="rId12" Type="http://schemas.openxmlformats.org/officeDocument/2006/relationships/image" Target="../media/image29.png"/><Relationship Id="rId11" Type="http://schemas.openxmlformats.org/officeDocument/2006/relationships/tags" Target="../tags/tag586.xml"/><Relationship Id="rId10" Type="http://schemas.openxmlformats.org/officeDocument/2006/relationships/image" Target="../media/image1.png"/><Relationship Id="rId1" Type="http://schemas.openxmlformats.org/officeDocument/2006/relationships/tags" Target="../tags/tag577.xml"/></Relationships>
</file>

<file path=ppt/slides/_rels/slide15.xml.rels><?xml version="1.0" encoding="UTF-8" standalone="yes"?>
<Relationships xmlns="http://schemas.openxmlformats.org/package/2006/relationships"><Relationship Id="rId9" Type="http://schemas.openxmlformats.org/officeDocument/2006/relationships/tags" Target="../tags/tag610.xml"/><Relationship Id="rId8" Type="http://schemas.openxmlformats.org/officeDocument/2006/relationships/tags" Target="../tags/tag609.xml"/><Relationship Id="rId7" Type="http://schemas.openxmlformats.org/officeDocument/2006/relationships/tags" Target="../tags/tag608.xml"/><Relationship Id="rId6" Type="http://schemas.openxmlformats.org/officeDocument/2006/relationships/tags" Target="../tags/tag607.xml"/><Relationship Id="rId5" Type="http://schemas.openxmlformats.org/officeDocument/2006/relationships/tags" Target="../tags/tag606.xml"/><Relationship Id="rId4" Type="http://schemas.openxmlformats.org/officeDocument/2006/relationships/tags" Target="../tags/tag605.xml"/><Relationship Id="rId3" Type="http://schemas.openxmlformats.org/officeDocument/2006/relationships/tags" Target="../tags/tag604.xml"/><Relationship Id="rId2" Type="http://schemas.openxmlformats.org/officeDocument/2006/relationships/tags" Target="../tags/tag603.xml"/><Relationship Id="rId15" Type="http://schemas.openxmlformats.org/officeDocument/2006/relationships/notesSlide" Target="../notesSlides/notesSlide15.xml"/><Relationship Id="rId14" Type="http://schemas.openxmlformats.org/officeDocument/2006/relationships/slideLayout" Target="../slideLayouts/slideLayout35.xml"/><Relationship Id="rId13" Type="http://schemas.openxmlformats.org/officeDocument/2006/relationships/tags" Target="../tags/tag613.xml"/><Relationship Id="rId12" Type="http://schemas.openxmlformats.org/officeDocument/2006/relationships/tags" Target="../tags/tag612.xml"/><Relationship Id="rId11" Type="http://schemas.openxmlformats.org/officeDocument/2006/relationships/tags" Target="../tags/tag611.xml"/><Relationship Id="rId10" Type="http://schemas.openxmlformats.org/officeDocument/2006/relationships/image" Target="../media/image1.png"/><Relationship Id="rId1" Type="http://schemas.openxmlformats.org/officeDocument/2006/relationships/tags" Target="../tags/tag602.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tags" Target="../tags/tag620.xml"/><Relationship Id="rId7" Type="http://schemas.openxmlformats.org/officeDocument/2006/relationships/tags" Target="../tags/tag619.xml"/><Relationship Id="rId6" Type="http://schemas.openxmlformats.org/officeDocument/2006/relationships/image" Target="../media/image1.png"/><Relationship Id="rId5" Type="http://schemas.openxmlformats.org/officeDocument/2006/relationships/tags" Target="../tags/tag618.xml"/><Relationship Id="rId4" Type="http://schemas.openxmlformats.org/officeDocument/2006/relationships/tags" Target="../tags/tag617.xml"/><Relationship Id="rId3" Type="http://schemas.openxmlformats.org/officeDocument/2006/relationships/tags" Target="../tags/tag616.xml"/><Relationship Id="rId2" Type="http://schemas.openxmlformats.org/officeDocument/2006/relationships/tags" Target="../tags/tag615.xml"/><Relationship Id="rId10" Type="http://schemas.openxmlformats.org/officeDocument/2006/relationships/notesSlide" Target="../notesSlides/notesSlide16.xml"/><Relationship Id="rId1" Type="http://schemas.openxmlformats.org/officeDocument/2006/relationships/tags" Target="../tags/tag614.xml"/></Relationships>
</file>

<file path=ppt/slides/_rels/slide17.xml.rels><?xml version="1.0" encoding="UTF-8" standalone="yes"?>
<Relationships xmlns="http://schemas.openxmlformats.org/package/2006/relationships"><Relationship Id="rId9" Type="http://schemas.openxmlformats.org/officeDocument/2006/relationships/tags" Target="../tags/tag629.xml"/><Relationship Id="rId8" Type="http://schemas.openxmlformats.org/officeDocument/2006/relationships/tags" Target="../tags/tag628.xml"/><Relationship Id="rId7" Type="http://schemas.openxmlformats.org/officeDocument/2006/relationships/tags" Target="../tags/tag627.xml"/><Relationship Id="rId6" Type="http://schemas.openxmlformats.org/officeDocument/2006/relationships/tags" Target="../tags/tag626.xml"/><Relationship Id="rId5" Type="http://schemas.openxmlformats.org/officeDocument/2006/relationships/tags" Target="../tags/tag625.xml"/><Relationship Id="rId4" Type="http://schemas.openxmlformats.org/officeDocument/2006/relationships/tags" Target="../tags/tag624.xml"/><Relationship Id="rId3" Type="http://schemas.openxmlformats.org/officeDocument/2006/relationships/tags" Target="../tags/tag623.xml"/><Relationship Id="rId2" Type="http://schemas.openxmlformats.org/officeDocument/2006/relationships/tags" Target="../tags/tag622.xml"/><Relationship Id="rId17" Type="http://schemas.openxmlformats.org/officeDocument/2006/relationships/notesSlide" Target="../notesSlides/notesSlide17.xml"/><Relationship Id="rId16" Type="http://schemas.openxmlformats.org/officeDocument/2006/relationships/slideLayout" Target="../slideLayouts/slideLayout35.xml"/><Relationship Id="rId15" Type="http://schemas.openxmlformats.org/officeDocument/2006/relationships/tags" Target="../tags/tag633.xml"/><Relationship Id="rId14" Type="http://schemas.openxmlformats.org/officeDocument/2006/relationships/image" Target="../media/image34.png"/><Relationship Id="rId13" Type="http://schemas.openxmlformats.org/officeDocument/2006/relationships/tags" Target="../tags/tag632.xml"/><Relationship Id="rId12" Type="http://schemas.openxmlformats.org/officeDocument/2006/relationships/image" Target="../media/image1.png"/><Relationship Id="rId11" Type="http://schemas.openxmlformats.org/officeDocument/2006/relationships/tags" Target="../tags/tag631.xml"/><Relationship Id="rId10" Type="http://schemas.openxmlformats.org/officeDocument/2006/relationships/tags" Target="../tags/tag630.xml"/><Relationship Id="rId1" Type="http://schemas.openxmlformats.org/officeDocument/2006/relationships/tags" Target="../tags/tag621.xml"/></Relationships>
</file>

<file path=ppt/slides/_rels/slide18.xml.rels><?xml version="1.0" encoding="UTF-8" standalone="yes"?>
<Relationships xmlns="http://schemas.openxmlformats.org/package/2006/relationships"><Relationship Id="rId9" Type="http://schemas.openxmlformats.org/officeDocument/2006/relationships/tags" Target="../tags/tag642.xml"/><Relationship Id="rId8" Type="http://schemas.openxmlformats.org/officeDocument/2006/relationships/tags" Target="../tags/tag641.xml"/><Relationship Id="rId7" Type="http://schemas.openxmlformats.org/officeDocument/2006/relationships/tags" Target="../tags/tag640.xml"/><Relationship Id="rId6" Type="http://schemas.openxmlformats.org/officeDocument/2006/relationships/tags" Target="../tags/tag639.xml"/><Relationship Id="rId5" Type="http://schemas.openxmlformats.org/officeDocument/2006/relationships/tags" Target="../tags/tag638.xml"/><Relationship Id="rId48" Type="http://schemas.openxmlformats.org/officeDocument/2006/relationships/notesSlide" Target="../notesSlides/notesSlide18.xml"/><Relationship Id="rId47" Type="http://schemas.openxmlformats.org/officeDocument/2006/relationships/slideLayout" Target="../slideLayouts/slideLayout35.xml"/><Relationship Id="rId46" Type="http://schemas.openxmlformats.org/officeDocument/2006/relationships/tags" Target="../tags/tag673.xml"/><Relationship Id="rId45" Type="http://schemas.openxmlformats.org/officeDocument/2006/relationships/image" Target="../media/image39.png"/><Relationship Id="rId44" Type="http://schemas.openxmlformats.org/officeDocument/2006/relationships/tags" Target="../tags/tag672.xml"/><Relationship Id="rId43" Type="http://schemas.openxmlformats.org/officeDocument/2006/relationships/image" Target="../media/image38.png"/><Relationship Id="rId42" Type="http://schemas.openxmlformats.org/officeDocument/2006/relationships/tags" Target="../tags/tag671.xml"/><Relationship Id="rId41" Type="http://schemas.openxmlformats.org/officeDocument/2006/relationships/image" Target="../media/image37.png"/><Relationship Id="rId40" Type="http://schemas.openxmlformats.org/officeDocument/2006/relationships/tags" Target="../tags/tag670.xml"/><Relationship Id="rId4" Type="http://schemas.openxmlformats.org/officeDocument/2006/relationships/tags" Target="../tags/tag637.xml"/><Relationship Id="rId39" Type="http://schemas.openxmlformats.org/officeDocument/2006/relationships/image" Target="../media/image36.png"/><Relationship Id="rId38" Type="http://schemas.openxmlformats.org/officeDocument/2006/relationships/tags" Target="../tags/tag669.xml"/><Relationship Id="rId37" Type="http://schemas.openxmlformats.org/officeDocument/2006/relationships/image" Target="../media/image35.jpeg"/><Relationship Id="rId36" Type="http://schemas.openxmlformats.org/officeDocument/2006/relationships/tags" Target="../tags/tag668.xml"/><Relationship Id="rId35" Type="http://schemas.openxmlformats.org/officeDocument/2006/relationships/tags" Target="../tags/tag667.xml"/><Relationship Id="rId34" Type="http://schemas.openxmlformats.org/officeDocument/2006/relationships/tags" Target="../tags/tag666.xml"/><Relationship Id="rId33" Type="http://schemas.openxmlformats.org/officeDocument/2006/relationships/tags" Target="../tags/tag665.xml"/><Relationship Id="rId32" Type="http://schemas.openxmlformats.org/officeDocument/2006/relationships/tags" Target="../tags/tag664.xml"/><Relationship Id="rId31" Type="http://schemas.openxmlformats.org/officeDocument/2006/relationships/tags" Target="../tags/tag663.xml"/><Relationship Id="rId30" Type="http://schemas.openxmlformats.org/officeDocument/2006/relationships/tags" Target="../tags/tag662.xml"/><Relationship Id="rId3" Type="http://schemas.openxmlformats.org/officeDocument/2006/relationships/tags" Target="../tags/tag636.xml"/><Relationship Id="rId29" Type="http://schemas.openxmlformats.org/officeDocument/2006/relationships/tags" Target="../tags/tag661.xml"/><Relationship Id="rId28" Type="http://schemas.openxmlformats.org/officeDocument/2006/relationships/tags" Target="../tags/tag660.xml"/><Relationship Id="rId27" Type="http://schemas.openxmlformats.org/officeDocument/2006/relationships/tags" Target="../tags/tag659.xml"/><Relationship Id="rId26" Type="http://schemas.openxmlformats.org/officeDocument/2006/relationships/tags" Target="../tags/tag658.xml"/><Relationship Id="rId25" Type="http://schemas.openxmlformats.org/officeDocument/2006/relationships/tags" Target="../tags/tag657.xml"/><Relationship Id="rId24" Type="http://schemas.openxmlformats.org/officeDocument/2006/relationships/tags" Target="../tags/tag656.xml"/><Relationship Id="rId23" Type="http://schemas.openxmlformats.org/officeDocument/2006/relationships/tags" Target="../tags/tag655.xml"/><Relationship Id="rId22" Type="http://schemas.openxmlformats.org/officeDocument/2006/relationships/tags" Target="../tags/tag654.xml"/><Relationship Id="rId21" Type="http://schemas.openxmlformats.org/officeDocument/2006/relationships/tags" Target="../tags/tag653.xml"/><Relationship Id="rId20" Type="http://schemas.openxmlformats.org/officeDocument/2006/relationships/tags" Target="../tags/tag652.xml"/><Relationship Id="rId2" Type="http://schemas.openxmlformats.org/officeDocument/2006/relationships/tags" Target="../tags/tag635.xml"/><Relationship Id="rId19" Type="http://schemas.openxmlformats.org/officeDocument/2006/relationships/tags" Target="../tags/tag651.xml"/><Relationship Id="rId18" Type="http://schemas.openxmlformats.org/officeDocument/2006/relationships/tags" Target="../tags/tag650.xml"/><Relationship Id="rId17" Type="http://schemas.openxmlformats.org/officeDocument/2006/relationships/tags" Target="../tags/tag649.xml"/><Relationship Id="rId16" Type="http://schemas.openxmlformats.org/officeDocument/2006/relationships/tags" Target="../tags/tag648.xml"/><Relationship Id="rId15" Type="http://schemas.openxmlformats.org/officeDocument/2006/relationships/tags" Target="../tags/tag647.xml"/><Relationship Id="rId14" Type="http://schemas.openxmlformats.org/officeDocument/2006/relationships/tags" Target="../tags/tag646.xml"/><Relationship Id="rId13" Type="http://schemas.openxmlformats.org/officeDocument/2006/relationships/tags" Target="../tags/tag645.xml"/><Relationship Id="rId12" Type="http://schemas.openxmlformats.org/officeDocument/2006/relationships/tags" Target="../tags/tag644.xml"/><Relationship Id="rId11" Type="http://schemas.openxmlformats.org/officeDocument/2006/relationships/tags" Target="../tags/tag643.xml"/><Relationship Id="rId10" Type="http://schemas.openxmlformats.org/officeDocument/2006/relationships/image" Target="../media/image1.png"/><Relationship Id="rId1" Type="http://schemas.openxmlformats.org/officeDocument/2006/relationships/tags" Target="../tags/tag634.xml"/></Relationships>
</file>

<file path=ppt/slides/_rels/slide19.xml.rels><?xml version="1.0" encoding="UTF-8" standalone="yes"?>
<Relationships xmlns="http://schemas.openxmlformats.org/package/2006/relationships"><Relationship Id="rId9" Type="http://schemas.openxmlformats.org/officeDocument/2006/relationships/tags" Target="../tags/tag681.xml"/><Relationship Id="rId8" Type="http://schemas.openxmlformats.org/officeDocument/2006/relationships/tags" Target="../tags/tag680.xml"/><Relationship Id="rId7" Type="http://schemas.openxmlformats.org/officeDocument/2006/relationships/tags" Target="../tags/tag679.xml"/><Relationship Id="rId6" Type="http://schemas.openxmlformats.org/officeDocument/2006/relationships/image" Target="../media/image1.png"/><Relationship Id="rId5" Type="http://schemas.openxmlformats.org/officeDocument/2006/relationships/tags" Target="../tags/tag678.xml"/><Relationship Id="rId4" Type="http://schemas.openxmlformats.org/officeDocument/2006/relationships/tags" Target="../tags/tag677.xml"/><Relationship Id="rId3" Type="http://schemas.openxmlformats.org/officeDocument/2006/relationships/tags" Target="../tags/tag676.xml"/><Relationship Id="rId2" Type="http://schemas.openxmlformats.org/officeDocument/2006/relationships/tags" Target="../tags/tag675.xml"/><Relationship Id="rId11" Type="http://schemas.openxmlformats.org/officeDocument/2006/relationships/notesSlide" Target="../notesSlides/notesSlide19.xml"/><Relationship Id="rId10" Type="http://schemas.openxmlformats.org/officeDocument/2006/relationships/slideLayout" Target="../slideLayouts/slideLayout31.xml"/><Relationship Id="rId1" Type="http://schemas.openxmlformats.org/officeDocument/2006/relationships/tags" Target="../tags/tag674.xml"/></Relationships>
</file>

<file path=ppt/slides/_rels/slide2.xml.rels><?xml version="1.0" encoding="UTF-8" standalone="yes"?>
<Relationships xmlns="http://schemas.openxmlformats.org/package/2006/relationships"><Relationship Id="rId9" Type="http://schemas.openxmlformats.org/officeDocument/2006/relationships/tags" Target="../tags/tag407.xml"/><Relationship Id="rId8" Type="http://schemas.openxmlformats.org/officeDocument/2006/relationships/tags" Target="../tags/tag406.xml"/><Relationship Id="rId7" Type="http://schemas.openxmlformats.org/officeDocument/2006/relationships/tags" Target="../tags/tag405.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3" Type="http://schemas.openxmlformats.org/officeDocument/2006/relationships/tags" Target="../tags/tag401.xml"/><Relationship Id="rId28" Type="http://schemas.openxmlformats.org/officeDocument/2006/relationships/notesSlide" Target="../notesSlides/notesSlide2.xml"/><Relationship Id="rId27" Type="http://schemas.openxmlformats.org/officeDocument/2006/relationships/slideLayout" Target="../slideLayouts/slideLayout34.xml"/><Relationship Id="rId26" Type="http://schemas.openxmlformats.org/officeDocument/2006/relationships/tags" Target="../tags/tag422.xml"/><Relationship Id="rId25" Type="http://schemas.openxmlformats.org/officeDocument/2006/relationships/tags" Target="../tags/tag421.xml"/><Relationship Id="rId24" Type="http://schemas.openxmlformats.org/officeDocument/2006/relationships/tags" Target="../tags/tag420.xml"/><Relationship Id="rId23" Type="http://schemas.openxmlformats.org/officeDocument/2006/relationships/tags" Target="../tags/tag419.xml"/><Relationship Id="rId22" Type="http://schemas.openxmlformats.org/officeDocument/2006/relationships/tags" Target="../tags/tag418.xml"/><Relationship Id="rId21" Type="http://schemas.openxmlformats.org/officeDocument/2006/relationships/tags" Target="../tags/tag417.xml"/><Relationship Id="rId20" Type="http://schemas.openxmlformats.org/officeDocument/2006/relationships/tags" Target="../tags/tag416.xml"/><Relationship Id="rId2" Type="http://schemas.openxmlformats.org/officeDocument/2006/relationships/tags" Target="../tags/tag400.xml"/><Relationship Id="rId19" Type="http://schemas.openxmlformats.org/officeDocument/2006/relationships/tags" Target="../tags/tag415.xml"/><Relationship Id="rId18" Type="http://schemas.openxmlformats.org/officeDocument/2006/relationships/tags" Target="../tags/tag414.xml"/><Relationship Id="rId17" Type="http://schemas.openxmlformats.org/officeDocument/2006/relationships/tags" Target="../tags/tag413.xml"/><Relationship Id="rId16" Type="http://schemas.openxmlformats.org/officeDocument/2006/relationships/tags" Target="../tags/tag412.xml"/><Relationship Id="rId15" Type="http://schemas.openxmlformats.org/officeDocument/2006/relationships/tags" Target="../tags/tag411.xml"/><Relationship Id="rId14" Type="http://schemas.openxmlformats.org/officeDocument/2006/relationships/tags" Target="../tags/tag410.xml"/><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tags" Target="../tags/tag409.xml"/><Relationship Id="rId10" Type="http://schemas.openxmlformats.org/officeDocument/2006/relationships/tags" Target="../tags/tag408.xml"/><Relationship Id="rId1" Type="http://schemas.openxmlformats.org/officeDocument/2006/relationships/tags" Target="../tags/tag399.xml"/></Relationships>
</file>

<file path=ppt/slides/_rels/slide20.xml.rels><?xml version="1.0" encoding="UTF-8" standalone="yes"?>
<Relationships xmlns="http://schemas.openxmlformats.org/package/2006/relationships"><Relationship Id="rId9" Type="http://schemas.openxmlformats.org/officeDocument/2006/relationships/tags" Target="../tags/tag690.xml"/><Relationship Id="rId8" Type="http://schemas.openxmlformats.org/officeDocument/2006/relationships/tags" Target="../tags/tag689.xml"/><Relationship Id="rId7" Type="http://schemas.openxmlformats.org/officeDocument/2006/relationships/tags" Target="../tags/tag688.xml"/><Relationship Id="rId6" Type="http://schemas.openxmlformats.org/officeDocument/2006/relationships/tags" Target="../tags/tag687.xml"/><Relationship Id="rId5" Type="http://schemas.openxmlformats.org/officeDocument/2006/relationships/tags" Target="../tags/tag686.xml"/><Relationship Id="rId4" Type="http://schemas.openxmlformats.org/officeDocument/2006/relationships/tags" Target="../tags/tag685.xml"/><Relationship Id="rId3" Type="http://schemas.openxmlformats.org/officeDocument/2006/relationships/tags" Target="../tags/tag684.xml"/><Relationship Id="rId2" Type="http://schemas.openxmlformats.org/officeDocument/2006/relationships/tags" Target="../tags/tag683.xml"/><Relationship Id="rId14" Type="http://schemas.openxmlformats.org/officeDocument/2006/relationships/notesSlide" Target="../notesSlides/notesSlide20.xml"/><Relationship Id="rId13" Type="http://schemas.openxmlformats.org/officeDocument/2006/relationships/slideLayout" Target="../slideLayouts/slideLayout35.xml"/><Relationship Id="rId12" Type="http://schemas.openxmlformats.org/officeDocument/2006/relationships/tags" Target="../tags/tag692.xml"/><Relationship Id="rId11" Type="http://schemas.openxmlformats.org/officeDocument/2006/relationships/tags" Target="../tags/tag691.xml"/><Relationship Id="rId10" Type="http://schemas.openxmlformats.org/officeDocument/2006/relationships/image" Target="../media/image1.png"/><Relationship Id="rId1" Type="http://schemas.openxmlformats.org/officeDocument/2006/relationships/tags" Target="../tags/tag682.xml"/></Relationships>
</file>

<file path=ppt/slides/_rels/slide21.xml.rels><?xml version="1.0" encoding="UTF-8" standalone="yes"?>
<Relationships xmlns="http://schemas.openxmlformats.org/package/2006/relationships"><Relationship Id="rId9" Type="http://schemas.openxmlformats.org/officeDocument/2006/relationships/tags" Target="../tags/tag701.xml"/><Relationship Id="rId8" Type="http://schemas.openxmlformats.org/officeDocument/2006/relationships/tags" Target="../tags/tag700.xml"/><Relationship Id="rId7" Type="http://schemas.openxmlformats.org/officeDocument/2006/relationships/tags" Target="../tags/tag699.xml"/><Relationship Id="rId6" Type="http://schemas.openxmlformats.org/officeDocument/2006/relationships/tags" Target="../tags/tag698.xml"/><Relationship Id="rId5" Type="http://schemas.openxmlformats.org/officeDocument/2006/relationships/tags" Target="../tags/tag697.xml"/><Relationship Id="rId4" Type="http://schemas.openxmlformats.org/officeDocument/2006/relationships/tags" Target="../tags/tag696.xml"/><Relationship Id="rId3" Type="http://schemas.openxmlformats.org/officeDocument/2006/relationships/tags" Target="../tags/tag695.xml"/><Relationship Id="rId20" Type="http://schemas.openxmlformats.org/officeDocument/2006/relationships/notesSlide" Target="../notesSlides/notesSlide21.xml"/><Relationship Id="rId2" Type="http://schemas.openxmlformats.org/officeDocument/2006/relationships/tags" Target="../tags/tag694.xml"/><Relationship Id="rId19" Type="http://schemas.openxmlformats.org/officeDocument/2006/relationships/slideLayout" Target="../slideLayouts/slideLayout35.xml"/><Relationship Id="rId18" Type="http://schemas.openxmlformats.org/officeDocument/2006/relationships/tags" Target="../tags/tag708.xml"/><Relationship Id="rId17" Type="http://schemas.openxmlformats.org/officeDocument/2006/relationships/tags" Target="../tags/tag707.xml"/><Relationship Id="rId16" Type="http://schemas.openxmlformats.org/officeDocument/2006/relationships/tags" Target="../tags/tag706.xml"/><Relationship Id="rId15" Type="http://schemas.openxmlformats.org/officeDocument/2006/relationships/tags" Target="../tags/tag705.xml"/><Relationship Id="rId14" Type="http://schemas.openxmlformats.org/officeDocument/2006/relationships/tags" Target="../tags/tag704.xml"/><Relationship Id="rId13" Type="http://schemas.openxmlformats.org/officeDocument/2006/relationships/tags" Target="../tags/tag703.xml"/><Relationship Id="rId12" Type="http://schemas.openxmlformats.org/officeDocument/2006/relationships/image" Target="../media/image40.png"/><Relationship Id="rId11" Type="http://schemas.openxmlformats.org/officeDocument/2006/relationships/tags" Target="../tags/tag702.xml"/><Relationship Id="rId10" Type="http://schemas.openxmlformats.org/officeDocument/2006/relationships/image" Target="../media/image1.png"/><Relationship Id="rId1" Type="http://schemas.openxmlformats.org/officeDocument/2006/relationships/tags" Target="../tags/tag693.xml"/></Relationships>
</file>

<file path=ppt/slides/_rels/slide22.xml.rels><?xml version="1.0" encoding="UTF-8" standalone="yes"?>
<Relationships xmlns="http://schemas.openxmlformats.org/package/2006/relationships"><Relationship Id="rId9" Type="http://schemas.openxmlformats.org/officeDocument/2006/relationships/tags" Target="../tags/tag717.xml"/><Relationship Id="rId8" Type="http://schemas.openxmlformats.org/officeDocument/2006/relationships/tags" Target="../tags/tag716.xml"/><Relationship Id="rId7" Type="http://schemas.openxmlformats.org/officeDocument/2006/relationships/tags" Target="../tags/tag715.xml"/><Relationship Id="rId6" Type="http://schemas.openxmlformats.org/officeDocument/2006/relationships/tags" Target="../tags/tag714.xml"/><Relationship Id="rId5" Type="http://schemas.openxmlformats.org/officeDocument/2006/relationships/tags" Target="../tags/tag713.xml"/><Relationship Id="rId4" Type="http://schemas.openxmlformats.org/officeDocument/2006/relationships/tags" Target="../tags/tag712.xml"/><Relationship Id="rId32" Type="http://schemas.openxmlformats.org/officeDocument/2006/relationships/notesSlide" Target="../notesSlides/notesSlide22.xml"/><Relationship Id="rId31" Type="http://schemas.openxmlformats.org/officeDocument/2006/relationships/slideLayout" Target="../slideLayouts/slideLayout35.xml"/><Relationship Id="rId30" Type="http://schemas.openxmlformats.org/officeDocument/2006/relationships/tags" Target="../tags/tag737.xml"/><Relationship Id="rId3" Type="http://schemas.openxmlformats.org/officeDocument/2006/relationships/tags" Target="../tags/tag711.xml"/><Relationship Id="rId29" Type="http://schemas.openxmlformats.org/officeDocument/2006/relationships/tags" Target="../tags/tag736.xml"/><Relationship Id="rId28" Type="http://schemas.openxmlformats.org/officeDocument/2006/relationships/tags" Target="../tags/tag735.xml"/><Relationship Id="rId27" Type="http://schemas.openxmlformats.org/officeDocument/2006/relationships/image" Target="../media/image1.png"/><Relationship Id="rId26" Type="http://schemas.openxmlformats.org/officeDocument/2006/relationships/tags" Target="../tags/tag734.xml"/><Relationship Id="rId25" Type="http://schemas.openxmlformats.org/officeDocument/2006/relationships/tags" Target="../tags/tag733.xml"/><Relationship Id="rId24" Type="http://schemas.openxmlformats.org/officeDocument/2006/relationships/tags" Target="../tags/tag732.xml"/><Relationship Id="rId23" Type="http://schemas.openxmlformats.org/officeDocument/2006/relationships/tags" Target="../tags/tag731.xml"/><Relationship Id="rId22" Type="http://schemas.openxmlformats.org/officeDocument/2006/relationships/tags" Target="../tags/tag730.xml"/><Relationship Id="rId21" Type="http://schemas.openxmlformats.org/officeDocument/2006/relationships/tags" Target="../tags/tag729.xml"/><Relationship Id="rId20" Type="http://schemas.openxmlformats.org/officeDocument/2006/relationships/tags" Target="../tags/tag728.xml"/><Relationship Id="rId2" Type="http://schemas.openxmlformats.org/officeDocument/2006/relationships/tags" Target="../tags/tag710.xml"/><Relationship Id="rId19" Type="http://schemas.openxmlformats.org/officeDocument/2006/relationships/tags" Target="../tags/tag727.xml"/><Relationship Id="rId18" Type="http://schemas.openxmlformats.org/officeDocument/2006/relationships/tags" Target="../tags/tag726.xml"/><Relationship Id="rId17" Type="http://schemas.openxmlformats.org/officeDocument/2006/relationships/tags" Target="../tags/tag725.xml"/><Relationship Id="rId16" Type="http://schemas.openxmlformats.org/officeDocument/2006/relationships/tags" Target="../tags/tag724.xml"/><Relationship Id="rId15" Type="http://schemas.openxmlformats.org/officeDocument/2006/relationships/tags" Target="../tags/tag723.xml"/><Relationship Id="rId14" Type="http://schemas.openxmlformats.org/officeDocument/2006/relationships/tags" Target="../tags/tag722.xml"/><Relationship Id="rId13" Type="http://schemas.openxmlformats.org/officeDocument/2006/relationships/tags" Target="../tags/tag721.xml"/><Relationship Id="rId12" Type="http://schemas.openxmlformats.org/officeDocument/2006/relationships/tags" Target="../tags/tag720.xml"/><Relationship Id="rId11" Type="http://schemas.openxmlformats.org/officeDocument/2006/relationships/tags" Target="../tags/tag719.xml"/><Relationship Id="rId10" Type="http://schemas.openxmlformats.org/officeDocument/2006/relationships/tags" Target="../tags/tag718.xml"/><Relationship Id="rId1" Type="http://schemas.openxmlformats.org/officeDocument/2006/relationships/tags" Target="../tags/tag709.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39.xml"/><Relationship Id="rId7" Type="http://schemas.openxmlformats.org/officeDocument/2006/relationships/tags" Target="../tags/tag742.xml"/><Relationship Id="rId6" Type="http://schemas.openxmlformats.org/officeDocument/2006/relationships/tags" Target="../tags/tag741.xml"/><Relationship Id="rId5" Type="http://schemas.openxmlformats.org/officeDocument/2006/relationships/image" Target="../media/image3.png"/><Relationship Id="rId4" Type="http://schemas.openxmlformats.org/officeDocument/2006/relationships/tags" Target="../tags/tag740.xml"/><Relationship Id="rId3" Type="http://schemas.openxmlformats.org/officeDocument/2006/relationships/image" Target="../media/image1.png"/><Relationship Id="rId2" Type="http://schemas.openxmlformats.org/officeDocument/2006/relationships/tags" Target="../tags/tag739.xml"/><Relationship Id="rId1" Type="http://schemas.openxmlformats.org/officeDocument/2006/relationships/tags" Target="../tags/tag738.xml"/></Relationships>
</file>

<file path=ppt/slides/_rels/slide3.xml.rels><?xml version="1.0" encoding="UTF-8" standalone="yes"?>
<Relationships xmlns="http://schemas.openxmlformats.org/package/2006/relationships"><Relationship Id="rId9" Type="http://schemas.openxmlformats.org/officeDocument/2006/relationships/tags" Target="../tags/tag429.xml"/><Relationship Id="rId8" Type="http://schemas.openxmlformats.org/officeDocument/2006/relationships/tags" Target="../tags/tag428.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427.xml"/><Relationship Id="rId4" Type="http://schemas.openxmlformats.org/officeDocument/2006/relationships/tags" Target="../tags/tag426.xml"/><Relationship Id="rId3" Type="http://schemas.openxmlformats.org/officeDocument/2006/relationships/tags" Target="../tags/tag425.xml"/><Relationship Id="rId2" Type="http://schemas.openxmlformats.org/officeDocument/2006/relationships/tags" Target="../tags/tag424.xml"/><Relationship Id="rId13" Type="http://schemas.openxmlformats.org/officeDocument/2006/relationships/notesSlide" Target="../notesSlides/notesSlide3.xml"/><Relationship Id="rId12" Type="http://schemas.openxmlformats.org/officeDocument/2006/relationships/slideLayout" Target="../slideLayouts/slideLayout31.xml"/><Relationship Id="rId11" Type="http://schemas.openxmlformats.org/officeDocument/2006/relationships/tags" Target="../tags/tag431.xml"/><Relationship Id="rId10" Type="http://schemas.openxmlformats.org/officeDocument/2006/relationships/tags" Target="../tags/tag430.xml"/><Relationship Id="rId1" Type="http://schemas.openxmlformats.org/officeDocument/2006/relationships/tags" Target="../tags/tag423.xml"/></Relationships>
</file>

<file path=ppt/slides/_rels/slide4.xml.rels><?xml version="1.0" encoding="UTF-8" standalone="yes"?>
<Relationships xmlns="http://schemas.openxmlformats.org/package/2006/relationships"><Relationship Id="rId9" Type="http://schemas.openxmlformats.org/officeDocument/2006/relationships/tags" Target="../tags/tag440.xml"/><Relationship Id="rId8" Type="http://schemas.openxmlformats.org/officeDocument/2006/relationships/tags" Target="../tags/tag439.xml"/><Relationship Id="rId7" Type="http://schemas.openxmlformats.org/officeDocument/2006/relationships/tags" Target="../tags/tag438.xml"/><Relationship Id="rId6" Type="http://schemas.openxmlformats.org/officeDocument/2006/relationships/tags" Target="../tags/tag437.xml"/><Relationship Id="rId5" Type="http://schemas.openxmlformats.org/officeDocument/2006/relationships/tags" Target="../tags/tag436.xml"/><Relationship Id="rId4" Type="http://schemas.openxmlformats.org/officeDocument/2006/relationships/tags" Target="../tags/tag435.xml"/><Relationship Id="rId3" Type="http://schemas.openxmlformats.org/officeDocument/2006/relationships/tags" Target="../tags/tag434.xml"/><Relationship Id="rId23" Type="http://schemas.openxmlformats.org/officeDocument/2006/relationships/notesSlide" Target="../notesSlides/notesSlide4.xml"/><Relationship Id="rId22" Type="http://schemas.openxmlformats.org/officeDocument/2006/relationships/slideLayout" Target="../slideLayouts/slideLayout35.xml"/><Relationship Id="rId21" Type="http://schemas.openxmlformats.org/officeDocument/2006/relationships/tags" Target="../tags/tag446.xml"/><Relationship Id="rId20" Type="http://schemas.openxmlformats.org/officeDocument/2006/relationships/image" Target="../media/image7.png"/><Relationship Id="rId2" Type="http://schemas.openxmlformats.org/officeDocument/2006/relationships/tags" Target="../tags/tag433.xml"/><Relationship Id="rId19" Type="http://schemas.openxmlformats.org/officeDocument/2006/relationships/tags" Target="../tags/tag445.xml"/><Relationship Id="rId18" Type="http://schemas.openxmlformats.org/officeDocument/2006/relationships/tags" Target="../tags/tag444.xml"/><Relationship Id="rId17" Type="http://schemas.openxmlformats.org/officeDocument/2006/relationships/image" Target="../media/image6.png"/><Relationship Id="rId16" Type="http://schemas.openxmlformats.org/officeDocument/2006/relationships/tags" Target="../tags/tag443.xml"/><Relationship Id="rId15" Type="http://schemas.openxmlformats.org/officeDocument/2006/relationships/image" Target="../media/image5.png"/><Relationship Id="rId14" Type="http://schemas.openxmlformats.org/officeDocument/2006/relationships/tags" Target="../tags/tag442.xml"/><Relationship Id="rId13" Type="http://schemas.openxmlformats.org/officeDocument/2006/relationships/image" Target="../media/image4.png"/><Relationship Id="rId12" Type="http://schemas.openxmlformats.org/officeDocument/2006/relationships/tags" Target="../tags/tag441.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32.xml"/></Relationships>
</file>

<file path=ppt/slides/_rels/slide5.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tags" Target="../tags/tag449.xml"/><Relationship Id="rId25" Type="http://schemas.openxmlformats.org/officeDocument/2006/relationships/notesSlide" Target="../notesSlides/notesSlide5.xml"/><Relationship Id="rId24" Type="http://schemas.openxmlformats.org/officeDocument/2006/relationships/slideLayout" Target="../slideLayouts/slideLayout35.xml"/><Relationship Id="rId23" Type="http://schemas.openxmlformats.org/officeDocument/2006/relationships/tags" Target="../tags/tag462.xml"/><Relationship Id="rId22" Type="http://schemas.openxmlformats.org/officeDocument/2006/relationships/tags" Target="../tags/tag461.xml"/><Relationship Id="rId21" Type="http://schemas.openxmlformats.org/officeDocument/2006/relationships/image" Target="../media/image12.png"/><Relationship Id="rId20" Type="http://schemas.openxmlformats.org/officeDocument/2006/relationships/tags" Target="../tags/tag460.xml"/><Relationship Id="rId2" Type="http://schemas.openxmlformats.org/officeDocument/2006/relationships/tags" Target="../tags/tag448.xml"/><Relationship Id="rId19" Type="http://schemas.openxmlformats.org/officeDocument/2006/relationships/image" Target="../media/image11.png"/><Relationship Id="rId18" Type="http://schemas.openxmlformats.org/officeDocument/2006/relationships/tags" Target="../tags/tag459.xml"/><Relationship Id="rId17" Type="http://schemas.openxmlformats.org/officeDocument/2006/relationships/image" Target="../media/image10.svg"/><Relationship Id="rId16" Type="http://schemas.openxmlformats.org/officeDocument/2006/relationships/image" Target="../media/image9.png"/><Relationship Id="rId15" Type="http://schemas.openxmlformats.org/officeDocument/2006/relationships/tags" Target="../tags/tag458.xml"/><Relationship Id="rId14" Type="http://schemas.openxmlformats.org/officeDocument/2006/relationships/image" Target="../media/image8.png"/><Relationship Id="rId13" Type="http://schemas.openxmlformats.org/officeDocument/2006/relationships/tags" Target="../tags/tag457.xml"/><Relationship Id="rId12" Type="http://schemas.openxmlformats.org/officeDocument/2006/relationships/tags" Target="../tags/tag456.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47.xml"/></Relationships>
</file>

<file path=ppt/slides/_rels/slide6.xml.rels><?xml version="1.0" encoding="UTF-8" standalone="yes"?>
<Relationships xmlns="http://schemas.openxmlformats.org/package/2006/relationships"><Relationship Id="rId9" Type="http://schemas.openxmlformats.org/officeDocument/2006/relationships/tags" Target="../tags/tag471.xml"/><Relationship Id="rId8" Type="http://schemas.openxmlformats.org/officeDocument/2006/relationships/tags" Target="../tags/tag470.xml"/><Relationship Id="rId7" Type="http://schemas.openxmlformats.org/officeDocument/2006/relationships/tags" Target="../tags/tag469.xml"/><Relationship Id="rId6" Type="http://schemas.openxmlformats.org/officeDocument/2006/relationships/tags" Target="../tags/tag468.xml"/><Relationship Id="rId5" Type="http://schemas.openxmlformats.org/officeDocument/2006/relationships/tags" Target="../tags/tag467.xml"/><Relationship Id="rId4" Type="http://schemas.openxmlformats.org/officeDocument/2006/relationships/tags" Target="../tags/tag466.xml"/><Relationship Id="rId3" Type="http://schemas.openxmlformats.org/officeDocument/2006/relationships/tags" Target="../tags/tag465.xml"/><Relationship Id="rId29" Type="http://schemas.openxmlformats.org/officeDocument/2006/relationships/notesSlide" Target="../notesSlides/notesSlide6.xml"/><Relationship Id="rId28" Type="http://schemas.openxmlformats.org/officeDocument/2006/relationships/slideLayout" Target="../slideLayouts/slideLayout35.xml"/><Relationship Id="rId27" Type="http://schemas.openxmlformats.org/officeDocument/2006/relationships/tags" Target="../tags/tag482.xml"/><Relationship Id="rId26" Type="http://schemas.openxmlformats.org/officeDocument/2006/relationships/image" Target="../media/image17.png"/><Relationship Id="rId25" Type="http://schemas.openxmlformats.org/officeDocument/2006/relationships/image" Target="../media/image16.png"/><Relationship Id="rId24" Type="http://schemas.openxmlformats.org/officeDocument/2006/relationships/image" Target="../media/image15.png"/><Relationship Id="rId23" Type="http://schemas.openxmlformats.org/officeDocument/2006/relationships/image" Target="../media/image14.png"/><Relationship Id="rId22" Type="http://schemas.openxmlformats.org/officeDocument/2006/relationships/tags" Target="../tags/tag481.xml"/><Relationship Id="rId21" Type="http://schemas.openxmlformats.org/officeDocument/2006/relationships/tags" Target="../tags/tag480.xml"/><Relationship Id="rId20" Type="http://schemas.openxmlformats.org/officeDocument/2006/relationships/tags" Target="../tags/tag479.xml"/><Relationship Id="rId2" Type="http://schemas.openxmlformats.org/officeDocument/2006/relationships/tags" Target="../tags/tag464.xml"/><Relationship Id="rId19" Type="http://schemas.openxmlformats.org/officeDocument/2006/relationships/tags" Target="../tags/tag478.xml"/><Relationship Id="rId18" Type="http://schemas.openxmlformats.org/officeDocument/2006/relationships/tags" Target="../tags/tag477.xml"/><Relationship Id="rId17" Type="http://schemas.openxmlformats.org/officeDocument/2006/relationships/tags" Target="../tags/tag476.xml"/><Relationship Id="rId16" Type="http://schemas.openxmlformats.org/officeDocument/2006/relationships/tags" Target="../tags/tag475.xml"/><Relationship Id="rId15" Type="http://schemas.openxmlformats.org/officeDocument/2006/relationships/tags" Target="../tags/tag474.xml"/><Relationship Id="rId14" Type="http://schemas.openxmlformats.org/officeDocument/2006/relationships/tags" Target="../tags/tag473.xml"/><Relationship Id="rId13" Type="http://schemas.openxmlformats.org/officeDocument/2006/relationships/image" Target="../media/image13.png"/><Relationship Id="rId12" Type="http://schemas.openxmlformats.org/officeDocument/2006/relationships/tags" Target="../tags/tag472.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63.xml"/></Relationships>
</file>

<file path=ppt/slides/_rels/slide7.xml.rels><?xml version="1.0" encoding="UTF-8" standalone="yes"?>
<Relationships xmlns="http://schemas.openxmlformats.org/package/2006/relationships"><Relationship Id="rId9" Type="http://schemas.openxmlformats.org/officeDocument/2006/relationships/tags" Target="../tags/tag491.xml"/><Relationship Id="rId8" Type="http://schemas.openxmlformats.org/officeDocument/2006/relationships/tags" Target="../tags/tag490.xml"/><Relationship Id="rId7" Type="http://schemas.openxmlformats.org/officeDocument/2006/relationships/tags" Target="../tags/tag489.xml"/><Relationship Id="rId6" Type="http://schemas.openxmlformats.org/officeDocument/2006/relationships/tags" Target="../tags/tag488.xml"/><Relationship Id="rId5" Type="http://schemas.openxmlformats.org/officeDocument/2006/relationships/tags" Target="../tags/tag487.xml"/><Relationship Id="rId4" Type="http://schemas.openxmlformats.org/officeDocument/2006/relationships/tags" Target="../tags/tag486.xml"/><Relationship Id="rId3" Type="http://schemas.openxmlformats.org/officeDocument/2006/relationships/tags" Target="../tags/tag485.xml"/><Relationship Id="rId22" Type="http://schemas.openxmlformats.org/officeDocument/2006/relationships/notesSlide" Target="../notesSlides/notesSlide7.xml"/><Relationship Id="rId21" Type="http://schemas.openxmlformats.org/officeDocument/2006/relationships/slideLayout" Target="../slideLayouts/slideLayout35.xml"/><Relationship Id="rId20" Type="http://schemas.openxmlformats.org/officeDocument/2006/relationships/tags" Target="../tags/tag496.xml"/><Relationship Id="rId2" Type="http://schemas.openxmlformats.org/officeDocument/2006/relationships/tags" Target="../tags/tag484.xml"/><Relationship Id="rId19" Type="http://schemas.openxmlformats.org/officeDocument/2006/relationships/image" Target="../media/image21.png"/><Relationship Id="rId18" Type="http://schemas.openxmlformats.org/officeDocument/2006/relationships/tags" Target="../tags/tag495.xml"/><Relationship Id="rId17" Type="http://schemas.openxmlformats.org/officeDocument/2006/relationships/image" Target="../media/image20.png"/><Relationship Id="rId16" Type="http://schemas.openxmlformats.org/officeDocument/2006/relationships/tags" Target="../tags/tag494.xml"/><Relationship Id="rId15" Type="http://schemas.openxmlformats.org/officeDocument/2006/relationships/image" Target="../media/image19.png"/><Relationship Id="rId14" Type="http://schemas.openxmlformats.org/officeDocument/2006/relationships/tags" Target="../tags/tag493.xml"/><Relationship Id="rId13" Type="http://schemas.openxmlformats.org/officeDocument/2006/relationships/image" Target="../media/image18.png"/><Relationship Id="rId12" Type="http://schemas.openxmlformats.org/officeDocument/2006/relationships/tags" Target="../tags/tag492.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83.xml"/></Relationships>
</file>

<file path=ppt/slides/_rels/slide8.xml.rels><?xml version="1.0" encoding="UTF-8" standalone="yes"?>
<Relationships xmlns="http://schemas.openxmlformats.org/package/2006/relationships"><Relationship Id="rId9" Type="http://schemas.openxmlformats.org/officeDocument/2006/relationships/tags" Target="../tags/tag505.xml"/><Relationship Id="rId8" Type="http://schemas.openxmlformats.org/officeDocument/2006/relationships/tags" Target="../tags/tag504.xml"/><Relationship Id="rId7" Type="http://schemas.openxmlformats.org/officeDocument/2006/relationships/tags" Target="../tags/tag503.xml"/><Relationship Id="rId6" Type="http://schemas.openxmlformats.org/officeDocument/2006/relationships/tags" Target="../tags/tag50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5" Type="http://schemas.openxmlformats.org/officeDocument/2006/relationships/notesSlide" Target="../notesSlides/notesSlide8.xml"/><Relationship Id="rId24" Type="http://schemas.openxmlformats.org/officeDocument/2006/relationships/slideLayout" Target="../slideLayouts/slideLayout35.xml"/><Relationship Id="rId23" Type="http://schemas.openxmlformats.org/officeDocument/2006/relationships/tags" Target="../tags/tag517.xml"/><Relationship Id="rId22" Type="http://schemas.openxmlformats.org/officeDocument/2006/relationships/tags" Target="../tags/tag516.xml"/><Relationship Id="rId21" Type="http://schemas.openxmlformats.org/officeDocument/2006/relationships/tags" Target="../tags/tag515.xml"/><Relationship Id="rId20" Type="http://schemas.openxmlformats.org/officeDocument/2006/relationships/tags" Target="../tags/tag514.xml"/><Relationship Id="rId2" Type="http://schemas.openxmlformats.org/officeDocument/2006/relationships/tags" Target="../tags/tag498.xml"/><Relationship Id="rId19" Type="http://schemas.openxmlformats.org/officeDocument/2006/relationships/tags" Target="../tags/tag513.xml"/><Relationship Id="rId18" Type="http://schemas.openxmlformats.org/officeDocument/2006/relationships/tags" Target="../tags/tag512.xml"/><Relationship Id="rId17" Type="http://schemas.openxmlformats.org/officeDocument/2006/relationships/tags" Target="../tags/tag511.xml"/><Relationship Id="rId16" Type="http://schemas.openxmlformats.org/officeDocument/2006/relationships/tags" Target="../tags/tag510.xml"/><Relationship Id="rId15" Type="http://schemas.openxmlformats.org/officeDocument/2006/relationships/tags" Target="../tags/tag509.xml"/><Relationship Id="rId14" Type="http://schemas.openxmlformats.org/officeDocument/2006/relationships/tags" Target="../tags/tag508.xml"/><Relationship Id="rId13" Type="http://schemas.openxmlformats.org/officeDocument/2006/relationships/tags" Target="../tags/tag507.xml"/><Relationship Id="rId12" Type="http://schemas.openxmlformats.org/officeDocument/2006/relationships/tags" Target="../tags/tag506.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97.xml"/></Relationships>
</file>

<file path=ppt/slides/_rels/slide9.xml.rels><?xml version="1.0" encoding="UTF-8" standalone="yes"?>
<Relationships xmlns="http://schemas.openxmlformats.org/package/2006/relationships"><Relationship Id="rId9" Type="http://schemas.openxmlformats.org/officeDocument/2006/relationships/tags" Target="../tags/tag524.xml"/><Relationship Id="rId8" Type="http://schemas.openxmlformats.org/officeDocument/2006/relationships/tags" Target="../tags/tag523.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522.xml"/><Relationship Id="rId4" Type="http://schemas.openxmlformats.org/officeDocument/2006/relationships/tags" Target="../tags/tag521.xml"/><Relationship Id="rId3" Type="http://schemas.openxmlformats.org/officeDocument/2006/relationships/tags" Target="../tags/tag520.xml"/><Relationship Id="rId2" Type="http://schemas.openxmlformats.org/officeDocument/2006/relationships/tags" Target="../tags/tag519.xml"/><Relationship Id="rId12" Type="http://schemas.openxmlformats.org/officeDocument/2006/relationships/notesSlide" Target="../notesSlides/notesSlide9.xml"/><Relationship Id="rId11" Type="http://schemas.openxmlformats.org/officeDocument/2006/relationships/slideLayout" Target="../slideLayouts/slideLayout31.xml"/><Relationship Id="rId10" Type="http://schemas.openxmlformats.org/officeDocument/2006/relationships/tags" Target="../tags/tag525.xml"/><Relationship Id="rId1" Type="http://schemas.openxmlformats.org/officeDocument/2006/relationships/tags" Target="../tags/tag5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4"/>
            <p:custDataLst>
              <p:tags r:id="rId1"/>
            </p:custDataLst>
          </p:nvPr>
        </p:nvSpPr>
        <p:spPr>
          <a:xfrm>
            <a:off x="10181114" y="6371273"/>
            <a:ext cx="1944370" cy="408940"/>
          </a:xfrm>
        </p:spPr>
        <p:txBody>
          <a:bodyPr/>
          <a:p>
            <a:r>
              <a:rPr lang="en-US" altLang="zh-CN" dirty="0">
                <a:solidFill>
                  <a:schemeClr val="dk1">
                    <a:lumMod val="65000"/>
                    <a:lumOff val="35000"/>
                  </a:schemeClr>
                </a:solidFill>
              </a:rPr>
              <a:t>2024/4/30</a:t>
            </a:r>
            <a:endParaRPr lang="en-US" altLang="zh-CN" dirty="0">
              <a:solidFill>
                <a:schemeClr val="dk1">
                  <a:lumMod val="65000"/>
                  <a:lumOff val="35000"/>
                </a:schemeClr>
              </a:solidFill>
            </a:endParaRPr>
          </a:p>
        </p:txBody>
      </p:sp>
      <p:sp>
        <p:nvSpPr>
          <p:cNvPr id="6" name="文本占位符 6"/>
          <p:cNvSpPr>
            <a:spLocks noGrp="1"/>
          </p:cNvSpPr>
          <p:nvPr>
            <p:custDataLst>
              <p:tags r:id="rId2"/>
            </p:custDataLst>
          </p:nvPr>
        </p:nvSpPr>
        <p:spPr>
          <a:xfrm>
            <a:off x="3875405" y="4177030"/>
            <a:ext cx="4440555" cy="1276985"/>
          </a:xfrm>
          <a:prstGeom prst="rect">
            <a:avLst/>
          </a:prstGeom>
        </p:spPr>
        <p:txBody>
          <a:bodyPr vert="horz" wrap="square" lIns="91440" tIns="45720" rIns="91440" bIns="45720" rtlCol="0" anchor="ctr">
            <a:normAutofit fontScale="90000"/>
          </a:bodyP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指导教师：</a:t>
            </a:r>
            <a:r>
              <a:rPr>
                <a:solidFill>
                  <a:schemeClr val="dk1">
                    <a:lumMod val="65000"/>
                    <a:lumOff val="35000"/>
                  </a:schemeClr>
                </a:solidFill>
              </a:rPr>
              <a:t>范鸿飞</a:t>
            </a:r>
            <a:endParaRPr>
              <a:solidFill>
                <a:schemeClr val="dk1">
                  <a:lumMod val="65000"/>
                  <a:lumOff val="35000"/>
                </a:schemeClr>
              </a:solidFill>
            </a:endParaRPr>
          </a:p>
          <a:p>
            <a:pPr algn="ctr"/>
            <a:r>
              <a:rPr>
                <a:solidFill>
                  <a:schemeClr val="dk1">
                    <a:lumMod val="65000"/>
                    <a:lumOff val="35000"/>
                  </a:schemeClr>
                </a:solidFill>
                <a:sym typeface="+mn-ea"/>
              </a:rPr>
              <a:t>项目负责人：储岱泽</a:t>
            </a:r>
            <a:endParaRPr>
              <a:solidFill>
                <a:schemeClr val="dk1">
                  <a:lumMod val="65000"/>
                  <a:lumOff val="35000"/>
                </a:schemeClr>
              </a:solidFill>
            </a:endParaRPr>
          </a:p>
          <a:p>
            <a:pPr algn="ctr"/>
            <a:r>
              <a:rPr>
                <a:solidFill>
                  <a:schemeClr val="dk1">
                    <a:lumMod val="65000"/>
                    <a:lumOff val="35000"/>
                  </a:schemeClr>
                </a:solidFill>
              </a:rPr>
              <a:t>项目成员：杨滕超</a:t>
            </a:r>
            <a:r>
              <a:rPr lang="en-US" altLang="zh-CN">
                <a:solidFill>
                  <a:schemeClr val="dk1">
                    <a:lumMod val="65000"/>
                    <a:lumOff val="35000"/>
                  </a:schemeClr>
                </a:solidFill>
              </a:rPr>
              <a:t> </a:t>
            </a:r>
            <a:r>
              <a:rPr>
                <a:solidFill>
                  <a:schemeClr val="dk1">
                    <a:lumMod val="65000"/>
                    <a:lumOff val="35000"/>
                  </a:schemeClr>
                </a:solidFill>
              </a:rPr>
              <a:t>马威</a:t>
            </a:r>
            <a:r>
              <a:rPr lang="en-US" altLang="zh-CN">
                <a:solidFill>
                  <a:schemeClr val="dk1">
                    <a:lumMod val="65000"/>
                    <a:lumOff val="35000"/>
                  </a:schemeClr>
                </a:solidFill>
              </a:rPr>
              <a:t> </a:t>
            </a:r>
            <a:r>
              <a:rPr>
                <a:solidFill>
                  <a:schemeClr val="dk1">
                    <a:lumMod val="65000"/>
                    <a:lumOff val="35000"/>
                  </a:schemeClr>
                </a:solidFill>
              </a:rPr>
              <a:t>苏家铭</a:t>
            </a:r>
            <a:r>
              <a:rPr lang="en-US" altLang="zh-CN">
                <a:solidFill>
                  <a:schemeClr val="dk1">
                    <a:lumMod val="65000"/>
                    <a:lumOff val="35000"/>
                  </a:schemeClr>
                </a:solidFill>
              </a:rPr>
              <a:t> </a:t>
            </a:r>
            <a:r>
              <a:rPr>
                <a:solidFill>
                  <a:schemeClr val="dk1">
                    <a:lumMod val="65000"/>
                    <a:lumOff val="35000"/>
                  </a:schemeClr>
                </a:solidFill>
              </a:rPr>
              <a:t>莫益萌</a:t>
            </a:r>
            <a:endParaRPr>
              <a:solidFill>
                <a:schemeClr val="dk1">
                  <a:lumMod val="65000"/>
                  <a:lumOff val="35000"/>
                </a:schemeClr>
              </a:solidFill>
            </a:endParaRPr>
          </a:p>
        </p:txBody>
      </p:sp>
      <p:sp>
        <p:nvSpPr>
          <p:cNvPr id="4" name="文本框 3"/>
          <p:cNvSpPr txBox="1"/>
          <p:nvPr/>
        </p:nvSpPr>
        <p:spPr>
          <a:xfrm>
            <a:off x="2095500" y="2397125"/>
            <a:ext cx="8001635" cy="1322070"/>
          </a:xfrm>
          <a:prstGeom prst="rect">
            <a:avLst/>
          </a:prstGeom>
          <a:noFill/>
        </p:spPr>
        <p:txBody>
          <a:bodyPr wrap="square" rtlCol="0">
            <a:spAutoFit/>
          </a:bodyPr>
          <a:p>
            <a:pPr algn="ctr"/>
            <a:r>
              <a:rPr lang="en-US" altLang="zh-CN" sz="4000">
                <a:solidFill>
                  <a:schemeClr val="tx2">
                    <a:lumMod val="25000"/>
                  </a:schemeClr>
                </a:solidFill>
                <a:latin typeface="黑体" charset="0"/>
                <a:ea typeface="黑体" charset="0"/>
                <a:cs typeface="黑体" charset="0"/>
              </a:rPr>
              <a:t>HeartWave</a:t>
            </a:r>
            <a:endParaRPr lang="en-US" altLang="zh-CN" sz="4000">
              <a:solidFill>
                <a:schemeClr val="tx2">
                  <a:lumMod val="25000"/>
                </a:schemeClr>
              </a:solidFill>
              <a:latin typeface="黑体" charset="0"/>
              <a:ea typeface="黑体" charset="0"/>
              <a:cs typeface="黑体" charset="0"/>
            </a:endParaRPr>
          </a:p>
          <a:p>
            <a:pPr algn="ctr"/>
            <a:r>
              <a:rPr lang="en-US" altLang="zh-CN" sz="4000">
                <a:solidFill>
                  <a:schemeClr val="tx2">
                    <a:lumMod val="25000"/>
                  </a:schemeClr>
                </a:solidFill>
                <a:latin typeface="黑体" charset="0"/>
                <a:ea typeface="黑体" charset="0"/>
                <a:cs typeface="黑体" charset="0"/>
              </a:rPr>
              <a:t>基于用户情绪的智能音乐推荐平台</a:t>
            </a:r>
            <a:endParaRPr lang="en-US" altLang="zh-CN" sz="4000">
              <a:solidFill>
                <a:schemeClr val="tx2">
                  <a:lumMod val="25000"/>
                </a:schemeClr>
              </a:solidFill>
              <a:latin typeface="黑体" charset="0"/>
              <a:ea typeface="黑体" charset="0"/>
              <a:cs typeface="黑体" charset="0"/>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3"/>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4"/>
              </p:custDataLst>
            </p:nvPr>
          </p:nvPicPr>
          <p:blipFill rotWithShape="1">
            <a:blip r:embed="rId5" cstate="screen">
              <a:extLst>
                <a:ext uri="{96DAC541-7B7A-43D3-8B79-37D633B846F1}">
                  <asvg:svgBlip xmlns:asvg="http://schemas.microsoft.com/office/drawing/2016/SVG/main" r:embed="rId6"/>
                </a:ext>
              </a:extLst>
            </a:blip>
            <a:srcRect r="76895"/>
            <a:stretch>
              <a:fillRect/>
            </a:stretch>
          </p:blipFill>
          <p:spPr>
            <a:xfrm>
              <a:off x="2211814" y="-53093"/>
              <a:ext cx="778994" cy="960741"/>
            </a:xfrm>
            <a:prstGeom prst="ellipse">
              <a:avLst/>
            </a:prstGeom>
          </p:spPr>
        </p:pic>
      </p:grpSp>
      <p:pic>
        <p:nvPicPr>
          <p:cNvPr id="2" name="图片 1" descr="04d0ec151f5558d69cde32ddd10f0b7d"/>
          <p:cNvPicPr>
            <a:picLocks noChangeAspect="1"/>
          </p:cNvPicPr>
          <p:nvPr>
            <p:custDataLst>
              <p:tags r:id="rId7"/>
            </p:custDataLst>
          </p:nvPr>
        </p:nvPicPr>
        <p:blipFill>
          <a:blip r:embed="rId8"/>
          <a:stretch>
            <a:fillRect/>
          </a:stretch>
        </p:blipFill>
        <p:spPr>
          <a:xfrm>
            <a:off x="5662930" y="1532255"/>
            <a:ext cx="864870" cy="864870"/>
          </a:xfrm>
          <a:prstGeom prst="rect">
            <a:avLst/>
          </a:prstGeom>
        </p:spPr>
      </p:pic>
    </p:spTree>
    <p:custDataLst>
      <p:tags r:id="rId9"/>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系统功能设计——</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基础功能展示</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3" name="图片 2" descr="截屏2023-04-27 下午10.11.49"/>
          <p:cNvPicPr>
            <a:picLocks noChangeAspect="1"/>
          </p:cNvPicPr>
          <p:nvPr>
            <p:custDataLst>
              <p:tags r:id="rId12"/>
            </p:custDataLst>
          </p:nvPr>
        </p:nvPicPr>
        <p:blipFill>
          <a:blip r:embed="rId13"/>
          <a:stretch>
            <a:fillRect/>
          </a:stretch>
        </p:blipFill>
        <p:spPr>
          <a:xfrm>
            <a:off x="1065530" y="914400"/>
            <a:ext cx="4306570" cy="2505710"/>
          </a:xfrm>
          <a:prstGeom prst="rect">
            <a:avLst/>
          </a:prstGeom>
        </p:spPr>
      </p:pic>
      <p:pic>
        <p:nvPicPr>
          <p:cNvPr id="23" name="图片 22" descr="截屏2023-04-17 上午11.29.28"/>
          <p:cNvPicPr>
            <a:picLocks noChangeAspect="1"/>
          </p:cNvPicPr>
          <p:nvPr>
            <p:custDataLst>
              <p:tags r:id="rId14"/>
            </p:custDataLst>
          </p:nvPr>
        </p:nvPicPr>
        <p:blipFill>
          <a:blip r:embed="rId15"/>
          <a:stretch>
            <a:fillRect/>
          </a:stretch>
        </p:blipFill>
        <p:spPr>
          <a:xfrm>
            <a:off x="5956935" y="906145"/>
            <a:ext cx="4298315" cy="2527935"/>
          </a:xfrm>
          <a:prstGeom prst="rect">
            <a:avLst/>
          </a:prstGeom>
        </p:spPr>
      </p:pic>
      <p:pic>
        <p:nvPicPr>
          <p:cNvPr id="24" name="图片 23" descr="截屏2023-04-17 上午11.29.38"/>
          <p:cNvPicPr>
            <a:picLocks noChangeAspect="1"/>
          </p:cNvPicPr>
          <p:nvPr>
            <p:custDataLst>
              <p:tags r:id="rId16"/>
            </p:custDataLst>
          </p:nvPr>
        </p:nvPicPr>
        <p:blipFill>
          <a:blip r:embed="rId17"/>
          <a:stretch>
            <a:fillRect/>
          </a:stretch>
        </p:blipFill>
        <p:spPr>
          <a:xfrm>
            <a:off x="1065530" y="3872865"/>
            <a:ext cx="4311650" cy="2535555"/>
          </a:xfrm>
          <a:prstGeom prst="rect">
            <a:avLst/>
          </a:prstGeom>
        </p:spPr>
      </p:pic>
      <p:pic>
        <p:nvPicPr>
          <p:cNvPr id="25" name="图片 24" descr="3064460357"/>
          <p:cNvPicPr>
            <a:picLocks noChangeAspect="1"/>
          </p:cNvPicPr>
          <p:nvPr>
            <p:custDataLst>
              <p:tags r:id="rId18"/>
            </p:custDataLst>
          </p:nvPr>
        </p:nvPicPr>
        <p:blipFill>
          <a:blip r:embed="rId19"/>
          <a:stretch>
            <a:fillRect/>
          </a:stretch>
        </p:blipFill>
        <p:spPr>
          <a:xfrm>
            <a:off x="5958205" y="3890645"/>
            <a:ext cx="4307205" cy="2523490"/>
          </a:xfrm>
          <a:prstGeom prst="rect">
            <a:avLst/>
          </a:prstGeom>
        </p:spPr>
      </p:pic>
      <p:sp>
        <p:nvSpPr>
          <p:cNvPr id="28" name="文本框 27"/>
          <p:cNvSpPr txBox="1"/>
          <p:nvPr/>
        </p:nvSpPr>
        <p:spPr>
          <a:xfrm>
            <a:off x="2258060" y="3432810"/>
            <a:ext cx="1904365" cy="368300"/>
          </a:xfrm>
          <a:prstGeom prst="rect">
            <a:avLst/>
          </a:prstGeom>
          <a:noFill/>
        </p:spPr>
        <p:txBody>
          <a:bodyPr wrap="square" rtlCol="0">
            <a:spAutoFit/>
          </a:bodyPr>
          <a:p>
            <a:pPr algn="ctr"/>
            <a:r>
              <a:rPr lang="zh-CN" altLang="en-US"/>
              <a:t>心情打卡</a:t>
            </a:r>
            <a:endParaRPr lang="zh-CN" altLang="en-US"/>
          </a:p>
        </p:txBody>
      </p:sp>
      <p:sp>
        <p:nvSpPr>
          <p:cNvPr id="29" name="文本框 28"/>
          <p:cNvSpPr txBox="1"/>
          <p:nvPr>
            <p:custDataLst>
              <p:tags r:id="rId20"/>
            </p:custDataLst>
          </p:nvPr>
        </p:nvSpPr>
        <p:spPr>
          <a:xfrm>
            <a:off x="7153910" y="3432810"/>
            <a:ext cx="1904365" cy="368300"/>
          </a:xfrm>
          <a:prstGeom prst="rect">
            <a:avLst/>
          </a:prstGeom>
          <a:noFill/>
        </p:spPr>
        <p:txBody>
          <a:bodyPr wrap="square" rtlCol="0">
            <a:spAutoFit/>
          </a:bodyPr>
          <a:p>
            <a:pPr algn="ctr"/>
            <a:r>
              <a:rPr lang="zh-CN" altLang="en-US"/>
              <a:t>音乐广场</a:t>
            </a:r>
            <a:endParaRPr lang="zh-CN" altLang="en-US"/>
          </a:p>
        </p:txBody>
      </p:sp>
      <p:sp>
        <p:nvSpPr>
          <p:cNvPr id="30" name="文本框 29"/>
          <p:cNvSpPr txBox="1"/>
          <p:nvPr>
            <p:custDataLst>
              <p:tags r:id="rId21"/>
            </p:custDataLst>
          </p:nvPr>
        </p:nvSpPr>
        <p:spPr>
          <a:xfrm>
            <a:off x="2186305" y="6472555"/>
            <a:ext cx="2261235" cy="368300"/>
          </a:xfrm>
          <a:prstGeom prst="rect">
            <a:avLst/>
          </a:prstGeom>
          <a:noFill/>
        </p:spPr>
        <p:txBody>
          <a:bodyPr wrap="square" rtlCol="0">
            <a:spAutoFit/>
          </a:bodyPr>
          <a:p>
            <a:pPr algn="ctr"/>
            <a:r>
              <a:rPr lang="zh-CN" altLang="en-US"/>
              <a:t>音乐室聊天</a:t>
            </a:r>
            <a:r>
              <a:rPr lang="en-US" altLang="zh-CN"/>
              <a:t>+</a:t>
            </a:r>
            <a:r>
              <a:rPr lang="zh-CN" altLang="en-US"/>
              <a:t>唱歌</a:t>
            </a:r>
            <a:endParaRPr lang="zh-CN" altLang="en-US"/>
          </a:p>
        </p:txBody>
      </p:sp>
      <p:sp>
        <p:nvSpPr>
          <p:cNvPr id="31" name="文本框 30"/>
          <p:cNvSpPr txBox="1"/>
          <p:nvPr>
            <p:custDataLst>
              <p:tags r:id="rId22"/>
            </p:custDataLst>
          </p:nvPr>
        </p:nvSpPr>
        <p:spPr>
          <a:xfrm>
            <a:off x="7153910" y="6461125"/>
            <a:ext cx="1904365" cy="368300"/>
          </a:xfrm>
          <a:prstGeom prst="rect">
            <a:avLst/>
          </a:prstGeom>
          <a:noFill/>
        </p:spPr>
        <p:txBody>
          <a:bodyPr wrap="square" rtlCol="0">
            <a:spAutoFit/>
          </a:bodyPr>
          <a:p>
            <a:pPr algn="ctr"/>
            <a:r>
              <a:rPr lang="zh-CN" altLang="en-US"/>
              <a:t>心情日记</a:t>
            </a:r>
            <a:r>
              <a:rPr lang="zh-CN" altLang="en-US"/>
              <a:t>撰写</a:t>
            </a:r>
            <a:endParaRPr lang="zh-CN" altLang="en-US"/>
          </a:p>
        </p:txBody>
      </p:sp>
    </p:spTree>
    <p:custDataLst>
      <p:tags r:id="rId2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系统架构设计——</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微服务架构</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tretch>
            <a:fillRect/>
          </a:stretch>
        </p:blipFill>
        <p:spPr>
          <a:xfrm>
            <a:off x="2212975" y="1115060"/>
            <a:ext cx="7966710" cy="4845685"/>
          </a:xfrm>
          <a:prstGeom prst="rect">
            <a:avLst/>
          </a:prstGeom>
        </p:spPr>
      </p:pic>
      <p:sp>
        <p:nvSpPr>
          <p:cNvPr id="5" name="文本框 4"/>
          <p:cNvSpPr txBox="1"/>
          <p:nvPr/>
        </p:nvSpPr>
        <p:spPr>
          <a:xfrm>
            <a:off x="4514215" y="6017260"/>
            <a:ext cx="3364230" cy="368300"/>
          </a:xfrm>
          <a:prstGeom prst="rect">
            <a:avLst/>
          </a:prstGeom>
          <a:noFill/>
        </p:spPr>
        <p:txBody>
          <a:bodyPr wrap="square" rtlCol="0">
            <a:spAutoFit/>
          </a:bodyPr>
          <a:p>
            <a:pPr algn="ctr"/>
            <a:r>
              <a:rPr lang="zh-CN" altLang="en-US"/>
              <a:t>系统架构图</a:t>
            </a:r>
            <a:endParaRPr lang="zh-CN" altLang="en-US"/>
          </a:p>
        </p:txBody>
      </p:sp>
    </p:spTree>
    <p:custDataLst>
      <p:tags r:id="rId1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微服务间的相互调用</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技术栈</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1"/>
            </p:custDataLst>
          </p:nvPr>
        </p:nvPicPr>
        <p:blipFill>
          <a:blip r:embed="rId12"/>
          <a:stretch>
            <a:fillRect/>
          </a:stretch>
        </p:blipFill>
        <p:spPr>
          <a:xfrm>
            <a:off x="1147445" y="914400"/>
            <a:ext cx="9761220" cy="5335905"/>
          </a:xfrm>
          <a:prstGeom prst="rect">
            <a:avLst/>
          </a:prstGeom>
        </p:spPr>
      </p:pic>
    </p:spTree>
    <p:custDataLst>
      <p:tags r:id="rId1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推荐策略</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7" name="图片 6"/>
          <p:cNvPicPr>
            <a:picLocks noChangeAspect="1"/>
          </p:cNvPicPr>
          <p:nvPr>
            <p:custDataLst>
              <p:tags r:id="rId11"/>
            </p:custDataLst>
          </p:nvPr>
        </p:nvPicPr>
        <p:blipFill>
          <a:blip r:embed="rId12"/>
          <a:stretch>
            <a:fillRect/>
          </a:stretch>
        </p:blipFill>
        <p:spPr>
          <a:xfrm>
            <a:off x="2188210" y="1448435"/>
            <a:ext cx="7814945" cy="4671060"/>
          </a:xfrm>
          <a:prstGeom prst="rect">
            <a:avLst/>
          </a:prstGeom>
        </p:spPr>
      </p:pic>
      <p:sp>
        <p:nvSpPr>
          <p:cNvPr id="10" name="文本框 9"/>
          <p:cNvSpPr txBox="1"/>
          <p:nvPr>
            <p:custDataLst>
              <p:tags r:id="rId13"/>
            </p:custDataLst>
          </p:nvPr>
        </p:nvSpPr>
        <p:spPr>
          <a:xfrm>
            <a:off x="2188210" y="1104900"/>
            <a:ext cx="1175385" cy="343535"/>
          </a:xfrm>
          <a:prstGeom prst="roundRect">
            <a:avLst/>
          </a:prstGeom>
          <a:solidFill>
            <a:schemeClr val="tx2">
              <a:lumMod val="75000"/>
            </a:schemeClr>
          </a:solidFill>
        </p:spPr>
        <p:txBody>
          <a:bodyPr wrap="square" rtlCol="0">
            <a:noAutofit/>
          </a:bodyPr>
          <a:p>
            <a:r>
              <a:rPr lang="zh-CN" altLang="en-US">
                <a:solidFill>
                  <a:schemeClr val="bg2"/>
                </a:solidFill>
              </a:rPr>
              <a:t>推荐策略</a:t>
            </a:r>
            <a:endParaRPr lang="zh-CN" altLang="en-US">
              <a:solidFill>
                <a:schemeClr val="bg2"/>
              </a:solidFill>
            </a:endParaRPr>
          </a:p>
        </p:txBody>
      </p:sp>
    </p:spTree>
    <p:custDataLst>
      <p:tags r:id="rId1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推荐策略</a:t>
            </a:r>
            <a:r>
              <a:rPr altLang="zh-CN"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rcRect l="21871"/>
          <a:stretch>
            <a:fillRect/>
          </a:stretch>
        </p:blipFill>
        <p:spPr>
          <a:xfrm>
            <a:off x="309245" y="1411605"/>
            <a:ext cx="2275205" cy="1429385"/>
          </a:xfrm>
          <a:prstGeom prst="rect">
            <a:avLst/>
          </a:prstGeom>
        </p:spPr>
      </p:pic>
      <p:pic>
        <p:nvPicPr>
          <p:cNvPr id="4" name="图片 3"/>
          <p:cNvPicPr>
            <a:picLocks noChangeAspect="1"/>
          </p:cNvPicPr>
          <p:nvPr>
            <p:custDataLst>
              <p:tags r:id="rId13"/>
            </p:custDataLst>
          </p:nvPr>
        </p:nvPicPr>
        <p:blipFill>
          <a:blip r:embed="rId14"/>
          <a:stretch>
            <a:fillRect/>
          </a:stretch>
        </p:blipFill>
        <p:spPr>
          <a:xfrm>
            <a:off x="308610" y="2853690"/>
            <a:ext cx="2275840" cy="1348105"/>
          </a:xfrm>
          <a:prstGeom prst="rect">
            <a:avLst/>
          </a:prstGeom>
        </p:spPr>
      </p:pic>
      <p:sp>
        <p:nvSpPr>
          <p:cNvPr id="5" name="文本框 4"/>
          <p:cNvSpPr txBox="1"/>
          <p:nvPr/>
        </p:nvSpPr>
        <p:spPr>
          <a:xfrm>
            <a:off x="422275" y="1009650"/>
            <a:ext cx="1499235" cy="339887"/>
          </a:xfrm>
          <a:prstGeom prst="roundRect">
            <a:avLst/>
          </a:prstGeom>
          <a:solidFill>
            <a:schemeClr val="tx2">
              <a:lumMod val="75000"/>
            </a:schemeClr>
          </a:solidFill>
        </p:spPr>
        <p:txBody>
          <a:bodyPr wrap="square" rtlCol="0">
            <a:spAutoFit/>
          </a:bodyPr>
          <a:p>
            <a:r>
              <a:rPr lang="zh-CN" altLang="en-US" sz="1400">
                <a:solidFill>
                  <a:schemeClr val="bg2"/>
                </a:solidFill>
              </a:rPr>
              <a:t>音乐数据集制作</a:t>
            </a:r>
            <a:endParaRPr lang="zh-CN" altLang="en-US" sz="1400">
              <a:solidFill>
                <a:schemeClr val="bg2"/>
              </a:solidFill>
            </a:endParaRPr>
          </a:p>
        </p:txBody>
      </p:sp>
      <p:sp>
        <p:nvSpPr>
          <p:cNvPr id="10" name="文本框 9"/>
          <p:cNvSpPr txBox="1"/>
          <p:nvPr>
            <p:custDataLst>
              <p:tags r:id="rId15"/>
            </p:custDataLst>
          </p:nvPr>
        </p:nvSpPr>
        <p:spPr>
          <a:xfrm>
            <a:off x="2844800" y="1009650"/>
            <a:ext cx="864235" cy="343535"/>
          </a:xfrm>
          <a:prstGeom prst="roundRect">
            <a:avLst/>
          </a:prstGeom>
          <a:solidFill>
            <a:schemeClr val="tx2">
              <a:lumMod val="75000"/>
            </a:schemeClr>
          </a:solidFill>
        </p:spPr>
        <p:txBody>
          <a:bodyPr wrap="square" rtlCol="0">
            <a:noAutofit/>
          </a:bodyPr>
          <a:p>
            <a:r>
              <a:rPr lang="zh-CN" altLang="en-US" sz="1200">
                <a:solidFill>
                  <a:schemeClr val="bg2"/>
                </a:solidFill>
              </a:rPr>
              <a:t>特征提取</a:t>
            </a:r>
            <a:endParaRPr lang="zh-CN" altLang="en-US" sz="1200">
              <a:solidFill>
                <a:schemeClr val="bg2"/>
              </a:solidFill>
            </a:endParaRPr>
          </a:p>
        </p:txBody>
      </p:sp>
      <p:pic>
        <p:nvPicPr>
          <p:cNvPr id="14" name="图片 13"/>
          <p:cNvPicPr>
            <a:picLocks noChangeAspect="1"/>
          </p:cNvPicPr>
          <p:nvPr>
            <p:custDataLst>
              <p:tags r:id="rId16"/>
            </p:custDataLst>
          </p:nvPr>
        </p:nvPicPr>
        <p:blipFill>
          <a:blip r:embed="rId17"/>
          <a:stretch>
            <a:fillRect/>
          </a:stretch>
        </p:blipFill>
        <p:spPr>
          <a:xfrm>
            <a:off x="2825750" y="1409700"/>
            <a:ext cx="2927985" cy="1503045"/>
          </a:xfrm>
          <a:prstGeom prst="rect">
            <a:avLst/>
          </a:prstGeom>
        </p:spPr>
      </p:pic>
      <p:pic>
        <p:nvPicPr>
          <p:cNvPr id="23" name="图片 22"/>
          <p:cNvPicPr>
            <a:picLocks noChangeAspect="1"/>
          </p:cNvPicPr>
          <p:nvPr>
            <p:custDataLst>
              <p:tags r:id="rId18"/>
            </p:custDataLst>
          </p:nvPr>
        </p:nvPicPr>
        <p:blipFill>
          <a:blip r:embed="rId19"/>
          <a:stretch>
            <a:fillRect/>
          </a:stretch>
        </p:blipFill>
        <p:spPr>
          <a:xfrm>
            <a:off x="2844800" y="2986405"/>
            <a:ext cx="2896235" cy="1231900"/>
          </a:xfrm>
          <a:prstGeom prst="rect">
            <a:avLst/>
          </a:prstGeom>
        </p:spPr>
      </p:pic>
      <p:sp>
        <p:nvSpPr>
          <p:cNvPr id="24" name="圆角矩形 23"/>
          <p:cNvSpPr/>
          <p:nvPr>
            <p:custDataLst>
              <p:tags r:id="rId20"/>
            </p:custDataLst>
          </p:nvPr>
        </p:nvSpPr>
        <p:spPr>
          <a:xfrm>
            <a:off x="309245" y="4352290"/>
            <a:ext cx="2412365" cy="2188845"/>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nvSpPr>
        <p:spPr>
          <a:xfrm>
            <a:off x="400050" y="4471670"/>
            <a:ext cx="2204085" cy="1599565"/>
          </a:xfrm>
          <a:prstGeom prst="rect">
            <a:avLst/>
          </a:prstGeom>
          <a:noFill/>
        </p:spPr>
        <p:txBody>
          <a:bodyPr wrap="square" rtlCol="0">
            <a:spAutoFit/>
          </a:bodyPr>
          <a:p>
            <a:r>
              <a:rPr lang="zh-CN" altLang="en-US" sz="1400"/>
              <a:t>自己制作数据集，将情绪根据</a:t>
            </a:r>
            <a:r>
              <a:rPr lang="en-US" altLang="zh-CN" sz="1400"/>
              <a:t>Thayer</a:t>
            </a:r>
            <a:r>
              <a:rPr lang="zh-CN" altLang="en-US" sz="1400"/>
              <a:t>情绪模型的四个象限分成四类：</a:t>
            </a:r>
            <a:r>
              <a:rPr lang="en-US" altLang="zh-CN" sz="1400"/>
              <a:t>happy,sad,aggressive,</a:t>
            </a:r>
            <a:endParaRPr lang="en-US" altLang="zh-CN" sz="1400"/>
          </a:p>
          <a:p>
            <a:r>
              <a:rPr lang="en-US" altLang="zh-CN" sz="1400"/>
              <a:t>peace</a:t>
            </a:r>
            <a:r>
              <a:rPr lang="zh-CN" altLang="en-US" sz="1400"/>
              <a:t>。</a:t>
            </a:r>
            <a:endParaRPr lang="zh-CN" altLang="en-US" sz="1400"/>
          </a:p>
          <a:p>
            <a:r>
              <a:rPr lang="zh-CN" altLang="en-US" sz="1400">
                <a:solidFill>
                  <a:srgbClr val="FF3300"/>
                </a:solidFill>
              </a:rPr>
              <a:t>现有每个</a:t>
            </a:r>
            <a:r>
              <a:rPr lang="en-US" altLang="zh-CN" sz="1400">
                <a:solidFill>
                  <a:srgbClr val="FF3300"/>
                </a:solidFill>
              </a:rPr>
              <a:t>15s</a:t>
            </a:r>
            <a:r>
              <a:rPr lang="zh-CN" altLang="en-US" sz="1400">
                <a:solidFill>
                  <a:srgbClr val="FF3300"/>
                </a:solidFill>
              </a:rPr>
              <a:t>的音乐片段</a:t>
            </a:r>
            <a:r>
              <a:rPr lang="en-US" altLang="zh-CN" sz="1400">
                <a:solidFill>
                  <a:srgbClr val="FF3300"/>
                </a:solidFill>
              </a:rPr>
              <a:t>712</a:t>
            </a:r>
            <a:r>
              <a:rPr lang="zh-CN" altLang="en-US" sz="1400">
                <a:solidFill>
                  <a:srgbClr val="FF3300"/>
                </a:solidFill>
              </a:rPr>
              <a:t>个。</a:t>
            </a:r>
            <a:endParaRPr lang="zh-CN" altLang="en-US" sz="1400">
              <a:solidFill>
                <a:srgbClr val="FF3300"/>
              </a:solidFill>
            </a:endParaRPr>
          </a:p>
        </p:txBody>
      </p:sp>
      <p:sp>
        <p:nvSpPr>
          <p:cNvPr id="28" name="圆角矩形 27"/>
          <p:cNvSpPr/>
          <p:nvPr>
            <p:custDataLst>
              <p:tags r:id="rId21"/>
            </p:custDataLst>
          </p:nvPr>
        </p:nvSpPr>
        <p:spPr>
          <a:xfrm>
            <a:off x="2957195" y="4339590"/>
            <a:ext cx="2783840" cy="2188845"/>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文本框 28"/>
          <p:cNvSpPr txBox="1"/>
          <p:nvPr>
            <p:custDataLst>
              <p:tags r:id="rId22"/>
            </p:custDataLst>
          </p:nvPr>
        </p:nvSpPr>
        <p:spPr>
          <a:xfrm>
            <a:off x="3061335" y="4471670"/>
            <a:ext cx="2548255" cy="1811655"/>
          </a:xfrm>
          <a:prstGeom prst="rect">
            <a:avLst/>
          </a:prstGeom>
          <a:noFill/>
        </p:spPr>
        <p:txBody>
          <a:bodyPr wrap="square" rtlCol="0">
            <a:spAutoFit/>
          </a:bodyPr>
          <a:p>
            <a:pPr algn="l" defTabSz="913765">
              <a:lnSpc>
                <a:spcPct val="130000"/>
              </a:lnSpc>
              <a:spcBef>
                <a:spcPct val="20000"/>
              </a:spcBef>
            </a:pPr>
            <a:r>
              <a:rPr lang="zh-CN" altLang="en-US" sz="1400"/>
              <a:t>使用</a:t>
            </a:r>
            <a:r>
              <a:rPr lang="en-US" altLang="zh-CN" sz="1400"/>
              <a:t>librosa</a:t>
            </a:r>
            <a:r>
              <a:rPr lang="zh-CN" altLang="en-US" sz="1400"/>
              <a:t>库和</a:t>
            </a:r>
            <a:r>
              <a:rPr lang="en-US" altLang="zh-CN" sz="1400">
                <a:solidFill>
                  <a:srgbClr val="000000"/>
                </a:solidFill>
                <a:latin typeface="黑体" charset="0"/>
                <a:ea typeface="黑体" charset="0"/>
                <a:cs typeface="黑体" charset="0"/>
                <a:sym typeface="+mn-ea"/>
              </a:rPr>
              <a:t>MIRtoolbox</a:t>
            </a:r>
            <a:r>
              <a:rPr lang="zh-CN" altLang="en-US" sz="1400">
                <a:solidFill>
                  <a:srgbClr val="000000"/>
                </a:solidFill>
                <a:latin typeface="黑体" charset="0"/>
                <a:ea typeface="黑体" charset="0"/>
                <a:cs typeface="黑体" charset="0"/>
                <a:sym typeface="+mn-ea"/>
              </a:rPr>
              <a:t>提取底层特征，利用</a:t>
            </a:r>
            <a:r>
              <a:rPr lang="en-US" altLang="zh-CN" sz="1400">
                <a:solidFill>
                  <a:srgbClr val="000000"/>
                </a:solidFill>
                <a:latin typeface="黑体" charset="0"/>
                <a:ea typeface="黑体" charset="0"/>
                <a:cs typeface="黑体" charset="0"/>
                <a:sym typeface="+mn-ea"/>
              </a:rPr>
              <a:t>python</a:t>
            </a:r>
            <a:r>
              <a:rPr lang="zh-CN" altLang="en-US" sz="1400">
                <a:solidFill>
                  <a:srgbClr val="000000"/>
                </a:solidFill>
                <a:latin typeface="黑体" charset="0"/>
                <a:ea typeface="黑体" charset="0"/>
                <a:cs typeface="黑体" charset="0"/>
                <a:sym typeface="+mn-ea"/>
              </a:rPr>
              <a:t>进行特征分析、量化和提纯。</a:t>
            </a:r>
            <a:endParaRPr lang="zh-CN" altLang="en-US" sz="1400">
              <a:solidFill>
                <a:srgbClr val="000000"/>
              </a:solidFill>
              <a:latin typeface="黑体" charset="0"/>
              <a:ea typeface="黑体" charset="0"/>
              <a:cs typeface="黑体" charset="0"/>
              <a:sym typeface="+mn-ea"/>
            </a:endParaRPr>
          </a:p>
          <a:p>
            <a:pPr algn="l" defTabSz="913765">
              <a:lnSpc>
                <a:spcPct val="130000"/>
              </a:lnSpc>
              <a:spcBef>
                <a:spcPct val="20000"/>
              </a:spcBef>
            </a:pPr>
            <a:r>
              <a:rPr lang="zh-CN" altLang="en-US" sz="1400">
                <a:solidFill>
                  <a:srgbClr val="000000"/>
                </a:solidFill>
                <a:latin typeface="黑体" charset="0"/>
                <a:ea typeface="黑体" charset="0"/>
                <a:cs typeface="黑体" charset="0"/>
                <a:sym typeface="+mn-ea"/>
              </a:rPr>
              <a:t>目前采用的特征是：Mel Spectrogram，MFCC，RMS，</a:t>
            </a:r>
            <a:r>
              <a:rPr lang="zh-CN" altLang="en-US" sz="1400">
                <a:solidFill>
                  <a:srgbClr val="000000"/>
                </a:solidFill>
                <a:latin typeface="黑体" charset="0"/>
                <a:ea typeface="黑体" charset="0"/>
                <a:cs typeface="黑体" charset="0"/>
                <a:sym typeface="+mn-ea"/>
              </a:rPr>
              <a:t>过零率以及Chroma STFT。</a:t>
            </a:r>
            <a:endParaRPr lang="zh-CN" altLang="en-US" sz="1400">
              <a:solidFill>
                <a:srgbClr val="000000"/>
              </a:solidFill>
              <a:latin typeface="黑体" charset="0"/>
              <a:ea typeface="黑体" charset="0"/>
              <a:cs typeface="黑体" charset="0"/>
              <a:sym typeface="+mn-ea"/>
            </a:endParaRPr>
          </a:p>
        </p:txBody>
      </p:sp>
      <p:sp>
        <p:nvSpPr>
          <p:cNvPr id="31" name="圆角矩形 30"/>
          <p:cNvSpPr/>
          <p:nvPr>
            <p:custDataLst>
              <p:tags r:id="rId23"/>
            </p:custDataLst>
          </p:nvPr>
        </p:nvSpPr>
        <p:spPr>
          <a:xfrm>
            <a:off x="6019165" y="4339590"/>
            <a:ext cx="5087620" cy="944880"/>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文本框 31"/>
          <p:cNvSpPr txBox="1"/>
          <p:nvPr/>
        </p:nvSpPr>
        <p:spPr>
          <a:xfrm>
            <a:off x="6173470" y="4471670"/>
            <a:ext cx="4735195" cy="748030"/>
          </a:xfrm>
          <a:prstGeom prst="rect">
            <a:avLst/>
          </a:prstGeom>
          <a:noFill/>
        </p:spPr>
        <p:txBody>
          <a:bodyPr wrap="square" rtlCol="0">
            <a:noAutofit/>
          </a:bodyPr>
          <a:p>
            <a:pPr algn="l" defTabSz="913765">
              <a:lnSpc>
                <a:spcPct val="140000"/>
              </a:lnSpc>
              <a:spcBef>
                <a:spcPct val="20000"/>
              </a:spcBef>
            </a:pPr>
            <a:r>
              <a:rPr lang="zh-CN" altLang="en-US" sz="1400">
                <a:solidFill>
                  <a:srgbClr val="000000"/>
                </a:solidFill>
                <a:latin typeface="黑体" charset="0"/>
                <a:ea typeface="黑体" charset="0"/>
                <a:cs typeface="黑体" charset="0"/>
                <a:sym typeface="+mn-ea"/>
              </a:rPr>
              <a:t>利用</a:t>
            </a:r>
            <a:r>
              <a:rPr lang="en-US" altLang="zh-CN" sz="1400">
                <a:solidFill>
                  <a:srgbClr val="000000"/>
                </a:solidFill>
                <a:latin typeface="黑体" charset="0"/>
                <a:ea typeface="黑体" charset="0"/>
                <a:cs typeface="黑体" charset="0"/>
                <a:sym typeface="+mn-ea"/>
              </a:rPr>
              <a:t>python</a:t>
            </a:r>
            <a:r>
              <a:rPr lang="zh-CN" altLang="en-US" sz="1400">
                <a:solidFill>
                  <a:srgbClr val="000000"/>
                </a:solidFill>
                <a:latin typeface="黑体" charset="0"/>
                <a:ea typeface="黑体" charset="0"/>
                <a:cs typeface="黑体" charset="0"/>
                <a:sym typeface="+mn-ea"/>
              </a:rPr>
              <a:t>语言参考K Nearest Neighbors、SVM等传统机器学习算法进行分类模型构建。</a:t>
            </a:r>
            <a:endParaRPr lang="zh-CN" altLang="en-US" sz="1400">
              <a:solidFill>
                <a:srgbClr val="000000"/>
              </a:solidFill>
              <a:latin typeface="黑体" charset="0"/>
              <a:ea typeface="黑体" charset="0"/>
              <a:cs typeface="黑体" charset="0"/>
              <a:sym typeface="+mn-ea"/>
            </a:endParaRPr>
          </a:p>
          <a:p>
            <a:pPr algn="l">
              <a:lnSpc>
                <a:spcPct val="140000"/>
              </a:lnSpc>
              <a:spcBef>
                <a:spcPct val="20000"/>
              </a:spcBef>
            </a:pPr>
            <a:endParaRPr lang="zh-CN" altLang="en-US" sz="1400">
              <a:solidFill>
                <a:srgbClr val="000000"/>
              </a:solidFill>
              <a:latin typeface="黑体" charset="0"/>
              <a:ea typeface="黑体" charset="0"/>
              <a:cs typeface="黑体" charset="0"/>
              <a:sym typeface="+mn-ea"/>
            </a:endParaRPr>
          </a:p>
        </p:txBody>
      </p:sp>
      <p:pic>
        <p:nvPicPr>
          <p:cNvPr id="36" name="图片 35"/>
          <p:cNvPicPr>
            <a:picLocks noChangeAspect="1"/>
          </p:cNvPicPr>
          <p:nvPr>
            <p:custDataLst>
              <p:tags r:id="rId24"/>
            </p:custDataLst>
          </p:nvPr>
        </p:nvPicPr>
        <p:blipFill>
          <a:blip r:embed="rId25"/>
          <a:stretch>
            <a:fillRect/>
          </a:stretch>
        </p:blipFill>
        <p:spPr>
          <a:xfrm>
            <a:off x="5995035" y="1503680"/>
            <a:ext cx="5086985" cy="2531110"/>
          </a:xfrm>
          <a:prstGeom prst="rect">
            <a:avLst/>
          </a:prstGeom>
        </p:spPr>
      </p:pic>
      <p:sp>
        <p:nvSpPr>
          <p:cNvPr id="37" name="文本框 36"/>
          <p:cNvSpPr txBox="1"/>
          <p:nvPr>
            <p:custDataLst>
              <p:tags r:id="rId26"/>
            </p:custDataLst>
          </p:nvPr>
        </p:nvSpPr>
        <p:spPr>
          <a:xfrm>
            <a:off x="5992495" y="1012825"/>
            <a:ext cx="864235" cy="343535"/>
          </a:xfrm>
          <a:prstGeom prst="roundRect">
            <a:avLst/>
          </a:prstGeom>
          <a:solidFill>
            <a:schemeClr val="tx2">
              <a:lumMod val="75000"/>
            </a:schemeClr>
          </a:solidFill>
        </p:spPr>
        <p:txBody>
          <a:bodyPr wrap="square" rtlCol="0">
            <a:noAutofit/>
          </a:bodyPr>
          <a:p>
            <a:r>
              <a:rPr lang="zh-CN" altLang="en-US" sz="1200">
                <a:solidFill>
                  <a:schemeClr val="bg2"/>
                </a:solidFill>
              </a:rPr>
              <a:t>训练流程</a:t>
            </a:r>
            <a:endParaRPr lang="zh-CN" altLang="en-US" sz="1200">
              <a:solidFill>
                <a:schemeClr val="bg2"/>
              </a:solidFill>
            </a:endParaRPr>
          </a:p>
        </p:txBody>
      </p:sp>
      <p:sp>
        <p:nvSpPr>
          <p:cNvPr id="38" name="圆角矩形 37"/>
          <p:cNvSpPr/>
          <p:nvPr>
            <p:custDataLst>
              <p:tags r:id="rId27"/>
            </p:custDataLst>
          </p:nvPr>
        </p:nvSpPr>
        <p:spPr>
          <a:xfrm>
            <a:off x="6016625" y="5552440"/>
            <a:ext cx="5087620" cy="944880"/>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文本框 38"/>
          <p:cNvSpPr txBox="1"/>
          <p:nvPr>
            <p:custDataLst>
              <p:tags r:id="rId28"/>
            </p:custDataLst>
          </p:nvPr>
        </p:nvSpPr>
        <p:spPr>
          <a:xfrm>
            <a:off x="6067425" y="5641340"/>
            <a:ext cx="5126990" cy="748030"/>
          </a:xfrm>
          <a:prstGeom prst="rect">
            <a:avLst/>
          </a:prstGeom>
          <a:noFill/>
        </p:spPr>
        <p:txBody>
          <a:bodyPr wrap="square" rtlCol="0">
            <a:noAutofit/>
          </a:bodyPr>
          <a:p>
            <a:pPr algn="l" defTabSz="913765">
              <a:lnSpc>
                <a:spcPct val="140000"/>
              </a:lnSpc>
              <a:spcBef>
                <a:spcPct val="20000"/>
              </a:spcBef>
            </a:pPr>
            <a:r>
              <a:rPr lang="zh-CN" altLang="en-US" sz="1400">
                <a:solidFill>
                  <a:srgbClr val="000000"/>
                </a:solidFill>
                <a:latin typeface="黑体" charset="0"/>
                <a:ea typeface="黑体" charset="0"/>
                <a:sym typeface="+mn-ea"/>
              </a:rPr>
              <a:t>进行参数寻优、交叉验证、模型评估。</a:t>
            </a:r>
            <a:r>
              <a:rPr lang="zh-CN" altLang="en-US" sz="1400">
                <a:solidFill>
                  <a:srgbClr val="FF3300"/>
                </a:solidFill>
                <a:latin typeface="黑体" charset="0"/>
                <a:ea typeface="黑体" charset="0"/>
                <a:cs typeface="黑体" charset="0"/>
                <a:sym typeface="+mn-ea"/>
              </a:rPr>
              <a:t>目前我们使用</a:t>
            </a:r>
            <a:r>
              <a:rPr lang="en-US" altLang="zh-CN" sz="1400">
                <a:solidFill>
                  <a:srgbClr val="FF3300"/>
                </a:solidFill>
                <a:latin typeface="黑体" charset="0"/>
                <a:ea typeface="黑体" charset="0"/>
                <a:cs typeface="黑体" charset="0"/>
                <a:sym typeface="+mn-ea"/>
              </a:rPr>
              <a:t>BP</a:t>
            </a:r>
            <a:r>
              <a:rPr lang="zh-CN" altLang="en-US" sz="1400">
                <a:solidFill>
                  <a:srgbClr val="FF3300"/>
                </a:solidFill>
                <a:latin typeface="黑体" charset="0"/>
                <a:ea typeface="黑体" charset="0"/>
                <a:cs typeface="黑体" charset="0"/>
                <a:sym typeface="+mn-ea"/>
              </a:rPr>
              <a:t>神经网络模型得到的分类准确率已经达到了</a:t>
            </a:r>
            <a:r>
              <a:rPr lang="en-US" altLang="zh-CN" sz="1400">
                <a:solidFill>
                  <a:srgbClr val="FF3300"/>
                </a:solidFill>
                <a:latin typeface="黑体" charset="0"/>
                <a:ea typeface="黑体" charset="0"/>
                <a:cs typeface="黑体" charset="0"/>
                <a:sym typeface="+mn-ea"/>
              </a:rPr>
              <a:t>82%</a:t>
            </a:r>
            <a:r>
              <a:rPr lang="zh-CN" altLang="en-US" sz="1400">
                <a:solidFill>
                  <a:srgbClr val="FF3300"/>
                </a:solidFill>
                <a:latin typeface="黑体" charset="0"/>
                <a:ea typeface="黑体" charset="0"/>
                <a:cs typeface="黑体" charset="0"/>
                <a:sym typeface="+mn-ea"/>
              </a:rPr>
              <a:t>。</a:t>
            </a:r>
            <a:endParaRPr lang="zh-CN" altLang="en-US" sz="1400">
              <a:solidFill>
                <a:srgbClr val="FF3300"/>
              </a:solidFill>
              <a:latin typeface="黑体" charset="0"/>
              <a:ea typeface="黑体" charset="0"/>
              <a:cs typeface="黑体" charset="0"/>
              <a:sym typeface="+mn-ea"/>
            </a:endParaRPr>
          </a:p>
        </p:txBody>
      </p:sp>
      <p:sp>
        <p:nvSpPr>
          <p:cNvPr id="40" name="右箭头 39"/>
          <p:cNvSpPr/>
          <p:nvPr/>
        </p:nvSpPr>
        <p:spPr>
          <a:xfrm>
            <a:off x="2636520" y="5138420"/>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右箭头 40"/>
          <p:cNvSpPr/>
          <p:nvPr>
            <p:custDataLst>
              <p:tags r:id="rId29"/>
            </p:custDataLst>
          </p:nvPr>
        </p:nvSpPr>
        <p:spPr>
          <a:xfrm>
            <a:off x="5638800" y="4652645"/>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右箭头 41"/>
          <p:cNvSpPr/>
          <p:nvPr>
            <p:custDataLst>
              <p:tags r:id="rId30"/>
            </p:custDataLst>
          </p:nvPr>
        </p:nvSpPr>
        <p:spPr>
          <a:xfrm rot="5400000">
            <a:off x="8204835" y="5243830"/>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推荐策略</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10" name="文本框 9"/>
          <p:cNvSpPr txBox="1"/>
          <p:nvPr>
            <p:custDataLst>
              <p:tags r:id="rId11"/>
            </p:custDataLst>
          </p:nvPr>
        </p:nvSpPr>
        <p:spPr>
          <a:xfrm>
            <a:off x="2102485" y="1201420"/>
            <a:ext cx="1906270" cy="343535"/>
          </a:xfrm>
          <a:prstGeom prst="roundRect">
            <a:avLst/>
          </a:prstGeom>
          <a:solidFill>
            <a:schemeClr val="tx2">
              <a:lumMod val="75000"/>
            </a:schemeClr>
          </a:solidFill>
        </p:spPr>
        <p:txBody>
          <a:bodyPr wrap="square" rtlCol="0">
            <a:noAutofit/>
          </a:bodyPr>
          <a:p>
            <a:r>
              <a:rPr lang="zh-CN" altLang="en-US">
                <a:solidFill>
                  <a:schemeClr val="bg2"/>
                </a:solidFill>
              </a:rPr>
              <a:t>参考资料</a:t>
            </a:r>
            <a:r>
              <a:rPr lang="zh-CN" altLang="en-US">
                <a:solidFill>
                  <a:schemeClr val="bg2"/>
                </a:solidFill>
              </a:rPr>
              <a:t>与文献</a:t>
            </a:r>
            <a:endParaRPr lang="zh-CN" altLang="en-US">
              <a:solidFill>
                <a:schemeClr val="bg2"/>
              </a:solidFill>
            </a:endParaRPr>
          </a:p>
        </p:txBody>
      </p:sp>
      <p:sp>
        <p:nvSpPr>
          <p:cNvPr id="24" name="圆角矩形 23"/>
          <p:cNvSpPr/>
          <p:nvPr>
            <p:custDataLst>
              <p:tags r:id="rId12"/>
            </p:custDataLst>
          </p:nvPr>
        </p:nvSpPr>
        <p:spPr>
          <a:xfrm>
            <a:off x="2077720" y="1546225"/>
            <a:ext cx="8035290" cy="4199255"/>
          </a:xfrm>
          <a:prstGeom prst="roundRect">
            <a:avLst>
              <a:gd name="adj" fmla="val 226"/>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tx2">
                    <a:lumMod val="9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2270760" y="1668780"/>
            <a:ext cx="7515225" cy="4076700"/>
          </a:xfrm>
          <a:prstGeom prst="rect">
            <a:avLst/>
          </a:prstGeom>
          <a:noFill/>
        </p:spPr>
        <p:txBody>
          <a:bodyPr wrap="square" rtlCol="0">
            <a:spAutoFit/>
          </a:bodyPr>
          <a:p>
            <a:pPr>
              <a:lnSpc>
                <a:spcPct val="120000"/>
              </a:lnSpc>
            </a:pPr>
            <a:r>
              <a:rPr lang="zh-CN" altLang="en-US"/>
              <a:t>[1]</a:t>
            </a:r>
            <a:r>
              <a:rPr lang="en-US" altLang="zh-CN"/>
              <a:t> </a:t>
            </a:r>
            <a:r>
              <a:rPr lang="zh-CN" altLang="en-US"/>
              <a:t>王蕴森. 基于情感分析的音乐推荐系统研究[D].</a:t>
            </a:r>
            <a:endParaRPr lang="zh-CN" altLang="en-US"/>
          </a:p>
          <a:p>
            <a:pPr>
              <a:lnSpc>
                <a:spcPct val="120000"/>
              </a:lnSpc>
            </a:pPr>
            <a:r>
              <a:rPr lang="zh-CN" altLang="en-US"/>
              <a:t>中北大学,2022.DOI:10.27470/d.cnki.ghbgc.2022.000097.</a:t>
            </a:r>
            <a:endParaRPr lang="zh-CN" altLang="en-US"/>
          </a:p>
          <a:p>
            <a:pPr>
              <a:lnSpc>
                <a:spcPct val="120000"/>
              </a:lnSpc>
            </a:pPr>
            <a:r>
              <a:rPr lang="zh-CN" altLang="en-US"/>
              <a:t>[2]</a:t>
            </a:r>
            <a:r>
              <a:rPr lang="en-US" altLang="zh-CN"/>
              <a:t> </a:t>
            </a:r>
            <a:r>
              <a:rPr lang="zh-CN" altLang="en-US"/>
              <a:t>MA Xie;BA Xuejun;TAO Yun. (2013). Music and Emotional Induced Model. Advances in Psychological Science, 21(4), 643-652.</a:t>
            </a:r>
            <a:endParaRPr lang="zh-CN" altLang="en-US"/>
          </a:p>
          <a:p>
            <a:pPr>
              <a:lnSpc>
                <a:spcPct val="120000"/>
              </a:lnSpc>
            </a:pPr>
            <a:r>
              <a:rPr lang="zh-CN" altLang="en-US"/>
              <a:t>[3]</a:t>
            </a:r>
            <a:r>
              <a:rPr lang="en-US" altLang="zh-CN"/>
              <a:t> </a:t>
            </a:r>
            <a:r>
              <a:rPr lang="zh-CN" altLang="en-US"/>
              <a:t>Van Loi Nguyen, Donglim Kim, Phi Van Ho, Younghwan Lim（2017）.A New Recognition Method for Visualizing Music Emotion. http://doi.org/10.11591/ijece.v7i3.pp1246-1254</a:t>
            </a:r>
            <a:endParaRPr lang="zh-CN" altLang="en-US"/>
          </a:p>
          <a:p>
            <a:pPr>
              <a:lnSpc>
                <a:spcPct val="120000"/>
              </a:lnSpc>
            </a:pPr>
            <a:r>
              <a:rPr lang="zh-CN" altLang="en-US"/>
              <a:t>[4] </a:t>
            </a:r>
            <a:r>
              <a:rPr lang="en-US" altLang="zh-CN"/>
              <a:t> </a:t>
            </a:r>
            <a:r>
              <a:rPr lang="zh-CN" altLang="en-US"/>
              <a:t>https://www.kaggle.com/code/daizechu/kagglex-music-emotion-recognition/notebook</a:t>
            </a:r>
            <a:endParaRPr lang="zh-CN" altLang="en-US"/>
          </a:p>
          <a:p>
            <a:pPr>
              <a:lnSpc>
                <a:spcPct val="120000"/>
              </a:lnSpc>
            </a:pPr>
            <a:r>
              <a:rPr lang="zh-CN" altLang="en-US"/>
              <a:t>[5] </a:t>
            </a:r>
            <a:r>
              <a:rPr lang="en-US" altLang="zh-CN"/>
              <a:t> </a:t>
            </a:r>
            <a:r>
              <a:rPr lang="zh-CN" altLang="en-US"/>
              <a:t>Yang J (2021) A Novel Music Emotion Recognition Model Using Neural Network Technology. Front. Psychol. 12:760060. doi: 10.3389/fpsyg.2021.760060</a:t>
            </a:r>
            <a:endParaRPr lang="zh-CN" altLang="en-US"/>
          </a:p>
        </p:txBody>
      </p:sp>
    </p:spTree>
    <p:custDataLst>
      <p:tags r:id="rId1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Part03</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dirty="0"/>
              <a:t>团队成员</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grpSp>
        <p:nvGrpSpPr>
          <p:cNvPr id="12" name="组合 11"/>
          <p:cNvGrpSpPr/>
          <p:nvPr/>
        </p:nvGrpSpPr>
        <p:grpSpPr>
          <a:xfrm>
            <a:off x="5473065" y="3597275"/>
            <a:ext cx="2854960" cy="306705"/>
            <a:chOff x="8619" y="5665"/>
            <a:chExt cx="4496" cy="483"/>
          </a:xfrm>
        </p:grpSpPr>
        <p:sp>
          <p:nvSpPr>
            <p:cNvPr id="7" name="文本框 6"/>
            <p:cNvSpPr txBox="1"/>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指导教师介绍</a:t>
              </a:r>
              <a:endParaRPr lang="zh-CN" altLang="en-US" sz="1400">
                <a:latin typeface="宋体" charset="0"/>
                <a:ea typeface="宋体" charset="0"/>
              </a:endParaRPr>
            </a:p>
          </p:txBody>
        </p:sp>
        <p:sp>
          <p:nvSpPr>
            <p:cNvPr id="10" name="文本框 9"/>
            <p:cNvSpPr txBox="1"/>
            <p:nvPr>
              <p:custDataLst>
                <p:tags r:id="rId7"/>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◎项目成员介绍</a:t>
              </a:r>
              <a:endParaRPr lang="zh-CN" altLang="en-US" sz="1400">
                <a:latin typeface="宋体" charset="0"/>
                <a:ea typeface="宋体" charset="0"/>
              </a:endParaRPr>
            </a:p>
          </p:txBody>
        </p:sp>
      </p:grpSp>
    </p:spTree>
    <p:custDataLst>
      <p:tags r:id="rId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2" name="矩形 1"/>
          <p:cNvSpPr/>
          <p:nvPr>
            <p:custDataLst>
              <p:tags r:id="rId7"/>
            </p:custDataLst>
          </p:nvPr>
        </p:nvSpPr>
        <p:spPr>
          <a:xfrm>
            <a:off x="3754755" y="1195070"/>
            <a:ext cx="7153910" cy="3961130"/>
          </a:xfrm>
          <a:prstGeom prst="rect">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90204" pitchFamily="34" charset="0"/>
              <a:ea typeface="微软雅黑" charset="-122"/>
              <a:cs typeface="+mn-cs"/>
            </a:endParaRPr>
          </a:p>
        </p:txBody>
      </p:sp>
      <p:sp>
        <p:nvSpPr>
          <p:cNvPr id="4" name="任意多边形 8"/>
          <p:cNvSpPr/>
          <p:nvPr>
            <p:custDataLst>
              <p:tags r:id="rId8"/>
            </p:custDataLst>
          </p:nvPr>
        </p:nvSpPr>
        <p:spPr>
          <a:xfrm>
            <a:off x="4004665" y="1097979"/>
            <a:ext cx="462915" cy="66484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9"/>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指导教师介绍</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10"/>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11"/>
              </p:custDataLst>
            </p:nvPr>
          </p:nvPicPr>
          <p:blipFill rotWithShape="1">
            <a:blip r:embed="rId12" cstate="screen"/>
            <a:srcRect r="76895"/>
            <a:stretch>
              <a:fillRect/>
            </a:stretch>
          </p:blipFill>
          <p:spPr>
            <a:xfrm>
              <a:off x="2211814" y="-53093"/>
              <a:ext cx="778994" cy="960741"/>
            </a:xfrm>
            <a:prstGeom prst="ellipse">
              <a:avLst/>
            </a:prstGeom>
          </p:spPr>
        </p:pic>
      </p:grpSp>
      <p:pic>
        <p:nvPicPr>
          <p:cNvPr id="6" name="图片 5"/>
          <p:cNvPicPr>
            <a:picLocks noChangeAspect="1"/>
          </p:cNvPicPr>
          <p:nvPr>
            <p:custDataLst>
              <p:tags r:id="rId13"/>
            </p:custDataLst>
          </p:nvPr>
        </p:nvPicPr>
        <p:blipFill>
          <a:blip r:embed="rId14"/>
          <a:stretch>
            <a:fillRect/>
          </a:stretch>
        </p:blipFill>
        <p:spPr>
          <a:xfrm>
            <a:off x="755015" y="1195070"/>
            <a:ext cx="1769110" cy="2347595"/>
          </a:xfrm>
          <a:prstGeom prst="rect">
            <a:avLst/>
          </a:prstGeom>
        </p:spPr>
      </p:pic>
      <p:sp>
        <p:nvSpPr>
          <p:cNvPr id="7" name="文本框 6"/>
          <p:cNvSpPr txBox="1"/>
          <p:nvPr/>
        </p:nvSpPr>
        <p:spPr>
          <a:xfrm>
            <a:off x="755015" y="3566160"/>
            <a:ext cx="4030980" cy="1715135"/>
          </a:xfrm>
          <a:prstGeom prst="rect">
            <a:avLst/>
          </a:prstGeom>
          <a:noFill/>
        </p:spPr>
        <p:txBody>
          <a:bodyPr wrap="square" rtlCol="0">
            <a:spAutoFit/>
          </a:bodyPr>
          <a:p>
            <a:pPr>
              <a:lnSpc>
                <a:spcPct val="120000"/>
              </a:lnSpc>
            </a:pPr>
            <a:r>
              <a:rPr lang="zh-CN" altLang="en-US">
                <a:solidFill>
                  <a:schemeClr val="tx1"/>
                </a:solidFill>
                <a:latin typeface="黑体" charset="0"/>
                <a:ea typeface="黑体" charset="0"/>
                <a:cs typeface="黑体" charset="0"/>
              </a:rPr>
              <a:t>范鸿飞 博士</a:t>
            </a:r>
            <a:endParaRPr lang="zh-CN" altLang="en-US">
              <a:solidFill>
                <a:schemeClr val="tx1"/>
              </a:solidFill>
              <a:latin typeface="黑体" charset="0"/>
              <a:ea typeface="黑体" charset="0"/>
              <a:cs typeface="黑体" charset="0"/>
            </a:endParaRPr>
          </a:p>
          <a:p>
            <a:pPr>
              <a:lnSpc>
                <a:spcPct val="120000"/>
              </a:lnSpc>
            </a:pPr>
            <a:endParaRPr lang="zh-CN" altLang="en-US" sz="1400">
              <a:solidFill>
                <a:schemeClr val="tx1"/>
              </a:solidFill>
              <a:latin typeface="黑体" charset="0"/>
              <a:ea typeface="黑体" charset="0"/>
              <a:cs typeface="黑体" charset="0"/>
            </a:endParaRPr>
          </a:p>
          <a:p>
            <a:pPr>
              <a:lnSpc>
                <a:spcPct val="120000"/>
              </a:lnSpc>
            </a:pPr>
            <a:r>
              <a:rPr lang="zh-CN" altLang="en-US" sz="1400">
                <a:latin typeface="黑体" charset="0"/>
                <a:ea typeface="黑体" charset="0"/>
                <a:cs typeface="黑体" charset="0"/>
              </a:rPr>
              <a:t>副教授，硕士生导师</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软件学院院务助理</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软件工程技术与管理教研室主任</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中国计算机学会（CCF）高级会员</a:t>
            </a:r>
            <a:endParaRPr lang="zh-CN" altLang="en-US" sz="1400">
              <a:latin typeface="黑体" charset="0"/>
              <a:ea typeface="黑体" charset="0"/>
              <a:cs typeface="黑体" charset="0"/>
            </a:endParaRPr>
          </a:p>
        </p:txBody>
      </p:sp>
      <p:sp>
        <p:nvSpPr>
          <p:cNvPr id="10" name="文本框 9"/>
          <p:cNvSpPr txBox="1"/>
          <p:nvPr/>
        </p:nvSpPr>
        <p:spPr>
          <a:xfrm>
            <a:off x="3941445" y="1762760"/>
            <a:ext cx="6967220" cy="3188970"/>
          </a:xfrm>
          <a:prstGeom prst="rect">
            <a:avLst/>
          </a:prstGeom>
          <a:noFill/>
        </p:spPr>
        <p:txBody>
          <a:bodyPr wrap="square" rtlCol="0">
            <a:spAutoFit/>
          </a:bodyPr>
          <a:p>
            <a:pPr>
              <a:lnSpc>
                <a:spcPct val="120000"/>
              </a:lnSpc>
            </a:pPr>
            <a:r>
              <a:rPr lang="zh-CN" altLang="en-US">
                <a:solidFill>
                  <a:schemeClr val="accent5">
                    <a:lumMod val="50000"/>
                  </a:schemeClr>
                </a:solidFill>
              </a:rPr>
              <a:t>科学研究</a:t>
            </a:r>
            <a:endParaRPr lang="zh-CN" altLang="en-US">
              <a:solidFill>
                <a:schemeClr val="accent5">
                  <a:lumMod val="50000"/>
                </a:schemeClr>
              </a:solidFill>
            </a:endParaRPr>
          </a:p>
          <a:p>
            <a:pPr>
              <a:lnSpc>
                <a:spcPct val="120000"/>
              </a:lnSpc>
            </a:pPr>
            <a:r>
              <a:rPr lang="zh-CN" altLang="en-US" sz="1200">
                <a:solidFill>
                  <a:schemeClr val="accent5"/>
                </a:solidFill>
              </a:rPr>
              <a:t>研究方向：</a:t>
            </a:r>
            <a:r>
              <a:rPr lang="zh-CN" altLang="en-US" sz="1200"/>
              <a:t>计算机支持的协同工作（CSCW）、软件工程、分布式计算、人机交互。</a:t>
            </a:r>
            <a:endParaRPr lang="zh-CN" altLang="en-US" sz="1200"/>
          </a:p>
          <a:p>
            <a:pPr>
              <a:lnSpc>
                <a:spcPct val="120000"/>
              </a:lnSpc>
            </a:pPr>
            <a:r>
              <a:rPr lang="zh-CN" altLang="en-US" sz="1800">
                <a:solidFill>
                  <a:schemeClr val="accent5">
                    <a:lumMod val="50000"/>
                  </a:schemeClr>
                </a:solidFill>
              </a:rPr>
              <a:t>教学与人才培养</a:t>
            </a:r>
            <a:endParaRPr lang="zh-CN" altLang="en-US" sz="1800">
              <a:solidFill>
                <a:schemeClr val="accent5">
                  <a:lumMod val="50000"/>
                </a:schemeClr>
              </a:solidFill>
            </a:endParaRPr>
          </a:p>
          <a:p>
            <a:pPr>
              <a:lnSpc>
                <a:spcPct val="120000"/>
              </a:lnSpc>
            </a:pPr>
            <a:r>
              <a:rPr lang="zh-CN" altLang="en-US" sz="1200">
                <a:solidFill>
                  <a:schemeClr val="accent5"/>
                </a:solidFill>
              </a:rPr>
              <a:t>现主讲课程：</a:t>
            </a:r>
            <a:r>
              <a:rPr lang="zh-CN" altLang="en-US" sz="1200"/>
              <a:t>Java EE程序设计（全英语教学、同济大学重点课程）、软件测试分析</a:t>
            </a:r>
            <a:endParaRPr lang="zh-CN" altLang="en-US" sz="1200"/>
          </a:p>
          <a:p>
            <a:pPr>
              <a:lnSpc>
                <a:spcPct val="120000"/>
              </a:lnSpc>
            </a:pPr>
            <a:r>
              <a:rPr lang="zh-CN" altLang="en-US" sz="1200">
                <a:solidFill>
                  <a:schemeClr val="accent5"/>
                </a:solidFill>
              </a:rPr>
              <a:t>曾主讲课程：</a:t>
            </a:r>
            <a:r>
              <a:rPr lang="zh-CN" altLang="en-US" sz="1200"/>
              <a:t>面向对象程序设计、中间件技术与平台、Windows程序设计、.NET体系结构与设计开发、软件测试、分布式计算</a:t>
            </a:r>
            <a:endParaRPr lang="zh-CN" altLang="en-US" sz="1200"/>
          </a:p>
          <a:p>
            <a:pPr>
              <a:lnSpc>
                <a:spcPct val="120000"/>
              </a:lnSpc>
            </a:pPr>
            <a:r>
              <a:rPr lang="zh-CN" altLang="en-US" sz="1200">
                <a:solidFill>
                  <a:schemeClr val="accent5"/>
                </a:solidFill>
              </a:rPr>
              <a:t>创新项目与学科竞赛指导：</a:t>
            </a:r>
            <a:r>
              <a:rPr lang="zh-CN" altLang="en-US" sz="1200"/>
              <a:t>6项国家大学生创新训练计划项目，6项上海市大学生创新活动计划项目，6项同济大学大学生创新实践训练计划（SITP）项目，1项Google支持教育部国家大学生创新创业训练计划联合基金项目，3项教育部-华为产学合作协同育人项目，美国大学生数学建模竞赛（2组Meritorious Winner奖、5组Honorable Mention奖），“汇创青春”上海大学生文化创意作品展示活动（2组二等奖、2组三等奖），“互联网+”大学生创新创业大赛（1组上海赛区铜奖、2组同济校内赛银奖），“挑战杯”中国大学生创业计划竞赛（1组同济校内赛银奖），2014全国高校移动互联网应用开发创新大赛（本科组一等奖）。</a:t>
            </a:r>
            <a:endParaRPr lang="zh-CN" altLang="en-US" sz="1200"/>
          </a:p>
        </p:txBody>
      </p:sp>
    </p:spTree>
    <p:custDataLst>
      <p:tags r:id="rId1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grpSp>
        <p:nvGrpSpPr>
          <p:cNvPr id="41" name="组合 40"/>
          <p:cNvGrpSpPr/>
          <p:nvPr>
            <p:custDataLst>
              <p:tags r:id="rId2"/>
            </p:custDataLst>
          </p:nvPr>
        </p:nvGrpSpPr>
        <p:grpSpPr>
          <a:xfrm>
            <a:off x="131041" y="6540307"/>
            <a:ext cx="11929918" cy="160185"/>
            <a:chOff x="131041" y="390273"/>
            <a:chExt cx="11929918" cy="160185"/>
          </a:xfrm>
        </p:grpSpPr>
        <p:grpSp>
          <p:nvGrpSpPr>
            <p:cNvPr id="42" name="组合 41"/>
            <p:cNvGrpSpPr/>
            <p:nvPr/>
          </p:nvGrpSpPr>
          <p:grpSpPr>
            <a:xfrm>
              <a:off x="131041" y="390663"/>
              <a:ext cx="624118" cy="159795"/>
              <a:chOff x="131041" y="6019911"/>
              <a:chExt cx="624118" cy="144389"/>
            </a:xfrm>
          </p:grpSpPr>
          <p:sp>
            <p:nvSpPr>
              <p:cNvPr id="46" name="任意多边形: 形状 45"/>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48"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rot="10800000">
              <a:off x="11436841" y="390273"/>
              <a:ext cx="624118" cy="159795"/>
              <a:chOff x="131041" y="6019911"/>
              <a:chExt cx="624118" cy="144389"/>
            </a:xfrm>
          </p:grpSpPr>
          <p:sp>
            <p:nvSpPr>
              <p:cNvPr id="44" name="任意多边形: 形状 43"/>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45"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11" name="Title 6"/>
          <p:cNvSpPr txBox="1"/>
          <p:nvPr>
            <p:custDataLst>
              <p:tags r:id="rId7"/>
            </p:custDataLst>
          </p:nvPr>
        </p:nvSpPr>
        <p:spPr>
          <a:xfrm>
            <a:off x="608399" y="142205"/>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项目成员介绍</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sp>
        <p:nvSpPr>
          <p:cNvPr id="3" name="矩形 1023"/>
          <p:cNvSpPr/>
          <p:nvPr>
            <p:custDataLst>
              <p:tags r:id="rId8"/>
            </p:custDataLst>
          </p:nvPr>
        </p:nvSpPr>
        <p:spPr>
          <a:xfrm>
            <a:off x="10908665" y="250825"/>
            <a:ext cx="969010" cy="9442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形 34"/>
          <p:cNvPicPr>
            <a:picLocks noChangeAspect="1"/>
          </p:cNvPicPr>
          <p:nvPr>
            <p:custDataLst>
              <p:tags r:id="rId9"/>
            </p:custDataLst>
          </p:nvPr>
        </p:nvPicPr>
        <p:blipFill rotWithShape="1">
          <a:blip r:embed="rId10" cstate="screen"/>
          <a:srcRect r="76895"/>
          <a:stretch>
            <a:fillRect/>
          </a:stretch>
        </p:blipFill>
        <p:spPr>
          <a:xfrm>
            <a:off x="10967720" y="191770"/>
            <a:ext cx="864870" cy="1066800"/>
          </a:xfrm>
          <a:prstGeom prst="ellipse">
            <a:avLst/>
          </a:prstGeom>
        </p:spPr>
      </p:pic>
      <p:grpSp>
        <p:nvGrpSpPr>
          <p:cNvPr id="2" name="组合 1"/>
          <p:cNvGrpSpPr/>
          <p:nvPr/>
        </p:nvGrpSpPr>
        <p:grpSpPr>
          <a:xfrm>
            <a:off x="499745" y="4403123"/>
            <a:ext cx="2197735" cy="1556231"/>
            <a:chOff x="773" y="5264"/>
            <a:chExt cx="4062" cy="3124"/>
          </a:xfrm>
        </p:grpSpPr>
        <p:sp>
          <p:nvSpPr>
            <p:cNvPr id="6" name="矩形 5"/>
            <p:cNvSpPr/>
            <p:nvPr>
              <p:custDataLst>
                <p:tags r:id="rId11"/>
              </p:custDataLst>
            </p:nvPr>
          </p:nvSpPr>
          <p:spPr>
            <a:xfrm>
              <a:off x="958" y="5840"/>
              <a:ext cx="3877" cy="254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7" name="矩形 6"/>
            <p:cNvSpPr/>
            <p:nvPr>
              <p:custDataLst>
                <p:tags r:id="rId12"/>
              </p:custDataLst>
            </p:nvPr>
          </p:nvSpPr>
          <p:spPr>
            <a:xfrm>
              <a:off x="773" y="5675"/>
              <a:ext cx="3877" cy="2548"/>
            </a:xfrm>
            <a:prstGeom prst="rect">
              <a:avLst/>
            </a:prstGeom>
            <a:solidFill>
              <a:schemeClr val="bg2"/>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8" name="矩形 7"/>
            <p:cNvSpPr/>
            <p:nvPr>
              <p:custDataLst>
                <p:tags r:id="rId13"/>
              </p:custDataLst>
            </p:nvPr>
          </p:nvSpPr>
          <p:spPr>
            <a:xfrm>
              <a:off x="2082" y="5306"/>
              <a:ext cx="1309" cy="655"/>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lnSpcReduction="10000"/>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9" name="文本框 8"/>
            <p:cNvSpPr txBox="1"/>
            <p:nvPr>
              <p:custDataLst>
                <p:tags r:id="rId14"/>
              </p:custDataLst>
            </p:nvPr>
          </p:nvSpPr>
          <p:spPr>
            <a:xfrm>
              <a:off x="2042" y="5264"/>
              <a:ext cx="1386" cy="750"/>
            </a:xfrm>
            <a:prstGeom prst="rect">
              <a:avLst/>
            </a:prstGeom>
            <a:noFill/>
          </p:spPr>
          <p:txBody>
            <a:bodyPr wrap="square" lIns="91440" tIns="45720" rIns="91440" bIns="45720" rtlCol="0">
              <a:normAutofit fontScale="45000"/>
            </a:bodyPr>
            <a:lstStyle/>
            <a:p>
              <a:pPr algn="ctr">
                <a:lnSpc>
                  <a:spcPct val="120000"/>
                </a:lnSpc>
              </a:pPr>
              <a:r>
                <a:rPr lang="zh-CN" altLang="en-US" sz="2800" b="1" dirty="0">
                  <a:solidFill>
                    <a:schemeClr val="bg1"/>
                  </a:solidFill>
                  <a:latin typeface="Arial" panose="020B0604020202090204" pitchFamily="34" charset="0"/>
                  <a:ea typeface="微软雅黑" charset="-122"/>
                  <a:sym typeface="Arial" panose="020B0604020202090204" pitchFamily="34" charset="0"/>
                </a:rPr>
                <a:t>储岱泽</a:t>
              </a:r>
              <a:endParaRPr lang="zh-CN" altLang="en-US" sz="2800" b="1" dirty="0">
                <a:solidFill>
                  <a:schemeClr val="bg1"/>
                </a:solidFill>
                <a:latin typeface="Arial" panose="020B0604020202090204" pitchFamily="34" charset="0"/>
                <a:ea typeface="微软雅黑" charset="-122"/>
                <a:sym typeface="Arial" panose="020B0604020202090204" pitchFamily="34" charset="0"/>
              </a:endParaRPr>
            </a:p>
          </p:txBody>
        </p:sp>
        <p:sp>
          <p:nvSpPr>
            <p:cNvPr id="12" name="文本框 11"/>
            <p:cNvSpPr txBox="1"/>
            <p:nvPr>
              <p:custDataLst>
                <p:tags r:id="rId15"/>
              </p:custDataLst>
            </p:nvPr>
          </p:nvSpPr>
          <p:spPr>
            <a:xfrm>
              <a:off x="832" y="6028"/>
              <a:ext cx="3737" cy="751"/>
            </a:xfrm>
            <a:prstGeom prst="rect">
              <a:avLst/>
            </a:prstGeom>
            <a:noFill/>
          </p:spPr>
          <p:txBody>
            <a:bodyPr wrap="square" lIns="91440" tIns="45720" rIns="91440" bIns="45720" rtlCol="0"/>
            <a:lstStyle>
              <a:defPPr>
                <a:defRPr lang="zh-CN"/>
              </a:defPPr>
              <a:lvl1pPr>
                <a:defRPr sz="2400" spc="200">
                  <a:latin typeface="微软雅黑" charset="-122"/>
                  <a:ea typeface="微软雅黑" charset="-122"/>
                </a:defRPr>
              </a:lvl1pPr>
            </a:lstStyle>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音乐情绪识别、</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UI设计、</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前端代码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p:txBody>
        </p:sp>
      </p:grpSp>
      <p:grpSp>
        <p:nvGrpSpPr>
          <p:cNvPr id="33" name="组合 32"/>
          <p:cNvGrpSpPr/>
          <p:nvPr/>
        </p:nvGrpSpPr>
        <p:grpSpPr>
          <a:xfrm>
            <a:off x="5323984" y="4440038"/>
            <a:ext cx="2136269" cy="1520958"/>
            <a:chOff x="6782" y="2463"/>
            <a:chExt cx="4555" cy="3242"/>
          </a:xfrm>
        </p:grpSpPr>
        <p:sp>
          <p:nvSpPr>
            <p:cNvPr id="13" name="矩形 12"/>
            <p:cNvSpPr/>
            <p:nvPr>
              <p:custDataLst>
                <p:tags r:id="rId16"/>
              </p:custDataLst>
            </p:nvPr>
          </p:nvSpPr>
          <p:spPr>
            <a:xfrm>
              <a:off x="7034" y="2818"/>
              <a:ext cx="4050" cy="2887"/>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15" name="矩形 14"/>
            <p:cNvSpPr/>
            <p:nvPr>
              <p:custDataLst>
                <p:tags r:id="rId17"/>
              </p:custDataLst>
            </p:nvPr>
          </p:nvSpPr>
          <p:spPr>
            <a:xfrm>
              <a:off x="6869" y="2818"/>
              <a:ext cx="4084" cy="2706"/>
            </a:xfrm>
            <a:prstGeom prst="rect">
              <a:avLst/>
            </a:prstGeom>
            <a:solidFill>
              <a:schemeClr val="bg2"/>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16" name="矩形 15"/>
            <p:cNvSpPr/>
            <p:nvPr>
              <p:custDataLst>
                <p:tags r:id="rId18"/>
              </p:custDataLst>
            </p:nvPr>
          </p:nvSpPr>
          <p:spPr>
            <a:xfrm>
              <a:off x="7969" y="2463"/>
              <a:ext cx="1458" cy="694"/>
            </a:xfrm>
            <a:prstGeom prst="rect">
              <a:avLst/>
            </a:prstGeom>
            <a:solidFill>
              <a:schemeClr val="accent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lnSpcReduction="10000"/>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17" name="文本框 16"/>
            <p:cNvSpPr txBox="1"/>
            <p:nvPr>
              <p:custDataLst>
                <p:tags r:id="rId19"/>
              </p:custDataLst>
            </p:nvPr>
          </p:nvSpPr>
          <p:spPr>
            <a:xfrm>
              <a:off x="7964" y="2465"/>
              <a:ext cx="1534" cy="708"/>
            </a:xfrm>
            <a:prstGeom prst="rect">
              <a:avLst/>
            </a:prstGeom>
            <a:noFill/>
          </p:spPr>
          <p:txBody>
            <a:bodyPr wrap="square" lIns="91440" tIns="45720" rIns="91440" bIns="45720" rtlCol="0">
              <a:normAutofit fontScale="45000"/>
            </a:bodyPr>
            <a:lstStyle/>
            <a:p>
              <a:pPr algn="ctr">
                <a:lnSpc>
                  <a:spcPct val="120000"/>
                </a:lnSpc>
              </a:pPr>
              <a:r>
                <a:rPr lang="zh-CN" altLang="en-US" sz="2800" b="1" dirty="0">
                  <a:solidFill>
                    <a:schemeClr val="bg1"/>
                  </a:solidFill>
                  <a:latin typeface="Arial" panose="020B0604020202090204" pitchFamily="34" charset="0"/>
                  <a:ea typeface="微软雅黑" charset="-122"/>
                  <a:sym typeface="Arial" panose="020B0604020202090204" pitchFamily="34" charset="0"/>
                </a:rPr>
                <a:t>杨滕超</a:t>
              </a:r>
              <a:endParaRPr lang="zh-CN" altLang="en-US" sz="2800" b="1" dirty="0">
                <a:solidFill>
                  <a:schemeClr val="bg1"/>
                </a:solidFill>
                <a:latin typeface="Arial" panose="020B0604020202090204" pitchFamily="34" charset="0"/>
                <a:ea typeface="微软雅黑" charset="-122"/>
                <a:sym typeface="Arial" panose="020B0604020202090204" pitchFamily="34" charset="0"/>
              </a:endParaRPr>
            </a:p>
          </p:txBody>
        </p:sp>
        <p:sp>
          <p:nvSpPr>
            <p:cNvPr id="19" name="文本框 18"/>
            <p:cNvSpPr txBox="1"/>
            <p:nvPr>
              <p:custDataLst>
                <p:tags r:id="rId20"/>
              </p:custDataLst>
            </p:nvPr>
          </p:nvSpPr>
          <p:spPr>
            <a:xfrm>
              <a:off x="6782" y="3265"/>
              <a:ext cx="4555" cy="927"/>
            </a:xfrm>
            <a:prstGeom prst="rect">
              <a:avLst/>
            </a:prstGeom>
            <a:noFill/>
          </p:spPr>
          <p:txBody>
            <a:bodyPr wrap="square" lIns="91440" tIns="45720" rIns="91440" bIns="45720" rtlCol="0">
              <a:noAutofit/>
            </a:bodyPr>
            <a:lstStyle>
              <a:defPPr>
                <a:defRPr lang="zh-CN"/>
              </a:defPPr>
              <a:lvl1pPr>
                <a:defRPr sz="2400" spc="200">
                  <a:latin typeface="微软雅黑" charset="-122"/>
                  <a:ea typeface="微软雅黑" charset="-122"/>
                </a:defRPr>
              </a:lvl1pPr>
            </a:lstStyle>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架构设计、</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后端代码、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前端代码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p:txBody>
        </p:sp>
      </p:grpSp>
      <p:grpSp>
        <p:nvGrpSpPr>
          <p:cNvPr id="50" name="组合 49"/>
          <p:cNvGrpSpPr/>
          <p:nvPr/>
        </p:nvGrpSpPr>
        <p:grpSpPr>
          <a:xfrm>
            <a:off x="9627518" y="4462660"/>
            <a:ext cx="2318887" cy="1497354"/>
            <a:chOff x="12345" y="2200"/>
            <a:chExt cx="8450" cy="5455"/>
          </a:xfrm>
        </p:grpSpPr>
        <p:sp>
          <p:nvSpPr>
            <p:cNvPr id="20" name="矩形 19"/>
            <p:cNvSpPr/>
            <p:nvPr>
              <p:custDataLst>
                <p:tags r:id="rId21"/>
              </p:custDataLst>
            </p:nvPr>
          </p:nvSpPr>
          <p:spPr>
            <a:xfrm>
              <a:off x="13222" y="2982"/>
              <a:ext cx="7287" cy="4673"/>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1" name="矩形 20"/>
            <p:cNvSpPr/>
            <p:nvPr>
              <p:custDataLst>
                <p:tags r:id="rId22"/>
              </p:custDataLst>
            </p:nvPr>
          </p:nvSpPr>
          <p:spPr>
            <a:xfrm>
              <a:off x="12697" y="2818"/>
              <a:ext cx="7469" cy="4537"/>
            </a:xfrm>
            <a:prstGeom prst="rect">
              <a:avLst/>
            </a:prstGeom>
            <a:solidFill>
              <a:schemeClr val="bg2"/>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2" name="矩形 21"/>
            <p:cNvSpPr/>
            <p:nvPr>
              <p:custDataLst>
                <p:tags r:id="rId23"/>
              </p:custDataLst>
            </p:nvPr>
          </p:nvSpPr>
          <p:spPr>
            <a:xfrm>
              <a:off x="14704" y="2281"/>
              <a:ext cx="2490" cy="1108"/>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3" name="文本框 22"/>
            <p:cNvSpPr txBox="1"/>
            <p:nvPr>
              <p:custDataLst>
                <p:tags r:id="rId24"/>
              </p:custDataLst>
            </p:nvPr>
          </p:nvSpPr>
          <p:spPr>
            <a:xfrm>
              <a:off x="14787" y="2200"/>
              <a:ext cx="2393" cy="1284"/>
            </a:xfrm>
            <a:prstGeom prst="rect">
              <a:avLst/>
            </a:prstGeom>
            <a:noFill/>
          </p:spPr>
          <p:txBody>
            <a:bodyPr wrap="square" lIns="91440" tIns="45720" rIns="91440" bIns="45720" rtlCol="0">
              <a:normAutofit fontScale="45000"/>
            </a:bodyPr>
            <a:lstStyle/>
            <a:p>
              <a:pPr algn="ctr">
                <a:lnSpc>
                  <a:spcPct val="120000"/>
                </a:lnSpc>
              </a:pPr>
              <a:r>
                <a:rPr lang="zh-CN" altLang="en-US" sz="2800" b="1" dirty="0">
                  <a:solidFill>
                    <a:schemeClr val="bg1"/>
                  </a:solidFill>
                  <a:latin typeface="Arial" panose="020B0604020202090204" pitchFamily="34" charset="0"/>
                  <a:ea typeface="微软雅黑" charset="-122"/>
                  <a:sym typeface="Arial" panose="020B0604020202090204" pitchFamily="34" charset="0"/>
                </a:rPr>
                <a:t>马</a:t>
              </a:r>
              <a:r>
                <a:rPr lang="en-US" altLang="zh-CN" sz="2800" b="1" dirty="0">
                  <a:solidFill>
                    <a:schemeClr val="bg1"/>
                  </a:solidFill>
                  <a:latin typeface="Arial" panose="020B0604020202090204" pitchFamily="34" charset="0"/>
                  <a:ea typeface="微软雅黑" charset="-122"/>
                  <a:sym typeface="Arial" panose="020B0604020202090204" pitchFamily="34" charset="0"/>
                </a:rPr>
                <a:t> </a:t>
              </a:r>
              <a:r>
                <a:rPr lang="zh-CN" altLang="en-US" sz="2800" b="1" dirty="0">
                  <a:solidFill>
                    <a:schemeClr val="bg1"/>
                  </a:solidFill>
                  <a:latin typeface="Arial" panose="020B0604020202090204" pitchFamily="34" charset="0"/>
                  <a:ea typeface="微软雅黑" charset="-122"/>
                  <a:sym typeface="Arial" panose="020B0604020202090204" pitchFamily="34" charset="0"/>
                </a:rPr>
                <a:t>威</a:t>
              </a:r>
              <a:endParaRPr lang="zh-CN" altLang="en-US" sz="2800" b="1" dirty="0">
                <a:solidFill>
                  <a:schemeClr val="bg1"/>
                </a:solidFill>
                <a:latin typeface="Arial" panose="020B0604020202090204" pitchFamily="34" charset="0"/>
                <a:ea typeface="微软雅黑" charset="-122"/>
                <a:sym typeface="Arial" panose="020B0604020202090204" pitchFamily="34" charset="0"/>
              </a:endParaRPr>
            </a:p>
          </p:txBody>
        </p:sp>
        <p:sp>
          <p:nvSpPr>
            <p:cNvPr id="25" name="文本框 24"/>
            <p:cNvSpPr txBox="1"/>
            <p:nvPr>
              <p:custDataLst>
                <p:tags r:id="rId25"/>
              </p:custDataLst>
            </p:nvPr>
          </p:nvSpPr>
          <p:spPr>
            <a:xfrm>
              <a:off x="12345" y="3519"/>
              <a:ext cx="8450" cy="1286"/>
            </a:xfrm>
            <a:prstGeom prst="rect">
              <a:avLst/>
            </a:prstGeom>
            <a:noFill/>
          </p:spPr>
          <p:txBody>
            <a:bodyPr wrap="square" lIns="91440" tIns="45720" rIns="91440" bIns="45720" rtlCol="0">
              <a:noAutofit/>
            </a:bodyPr>
            <a:lstStyle>
              <a:defPPr>
                <a:defRPr lang="zh-CN"/>
              </a:defPPr>
              <a:lvl1pPr>
                <a:defRPr sz="2400" spc="200">
                  <a:latin typeface="微软雅黑" charset="-122"/>
                  <a:ea typeface="微软雅黑" charset="-122"/>
                </a:defRPr>
              </a:lvl1pPr>
            </a:lstStyle>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项目部署、</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前端代码、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后端代码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p:txBody>
        </p:sp>
      </p:grpSp>
      <p:grpSp>
        <p:nvGrpSpPr>
          <p:cNvPr id="47" name="组合 46"/>
          <p:cNvGrpSpPr/>
          <p:nvPr/>
        </p:nvGrpSpPr>
        <p:grpSpPr>
          <a:xfrm>
            <a:off x="2937510" y="4421284"/>
            <a:ext cx="2157095" cy="1538698"/>
            <a:chOff x="4881" y="6267"/>
            <a:chExt cx="4023" cy="3138"/>
          </a:xfrm>
        </p:grpSpPr>
        <p:sp>
          <p:nvSpPr>
            <p:cNvPr id="26" name="矩形 25"/>
            <p:cNvSpPr/>
            <p:nvPr>
              <p:custDataLst>
                <p:tags r:id="rId26"/>
              </p:custDataLst>
            </p:nvPr>
          </p:nvSpPr>
          <p:spPr>
            <a:xfrm>
              <a:off x="4920" y="6726"/>
              <a:ext cx="3984" cy="2679"/>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7" name="矩形 26"/>
            <p:cNvSpPr/>
            <p:nvPr>
              <p:custDataLst>
                <p:tags r:id="rId27"/>
              </p:custDataLst>
            </p:nvPr>
          </p:nvSpPr>
          <p:spPr>
            <a:xfrm>
              <a:off x="4881" y="6647"/>
              <a:ext cx="3879" cy="2590"/>
            </a:xfrm>
            <a:prstGeom prst="rect">
              <a:avLst/>
            </a:prstGeom>
            <a:solidFill>
              <a:schemeClr val="bg2"/>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8" name="矩形 27"/>
            <p:cNvSpPr/>
            <p:nvPr>
              <p:custDataLst>
                <p:tags r:id="rId28"/>
              </p:custDataLst>
            </p:nvPr>
          </p:nvSpPr>
          <p:spPr>
            <a:xfrm>
              <a:off x="6077" y="6273"/>
              <a:ext cx="1400" cy="708"/>
            </a:xfrm>
            <a:prstGeom prst="rect">
              <a:avLst/>
            </a:prstGeom>
            <a:solidFill>
              <a:schemeClr val="accent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20000"/>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9" name="文本框 28"/>
            <p:cNvSpPr txBox="1"/>
            <p:nvPr>
              <p:custDataLst>
                <p:tags r:id="rId29"/>
              </p:custDataLst>
            </p:nvPr>
          </p:nvSpPr>
          <p:spPr>
            <a:xfrm>
              <a:off x="6166" y="6267"/>
              <a:ext cx="1322" cy="765"/>
            </a:xfrm>
            <a:prstGeom prst="rect">
              <a:avLst/>
            </a:prstGeom>
            <a:noFill/>
          </p:spPr>
          <p:txBody>
            <a:bodyPr wrap="square" lIns="91440" tIns="45720" rIns="91440" bIns="45720" rtlCol="0"/>
            <a:lstStyle/>
            <a:p>
              <a:pPr algn="ctr">
                <a:lnSpc>
                  <a:spcPct val="120000"/>
                </a:lnSpc>
              </a:pPr>
              <a:r>
                <a:rPr lang="zh-CN" altLang="en-US" sz="1200" b="1" dirty="0">
                  <a:solidFill>
                    <a:schemeClr val="bg1"/>
                  </a:solidFill>
                  <a:latin typeface="Arial" panose="020B0604020202090204" pitchFamily="34" charset="0"/>
                  <a:ea typeface="微软雅黑" charset="-122"/>
                  <a:sym typeface="Arial" panose="020B0604020202090204" pitchFamily="34" charset="0"/>
                </a:rPr>
                <a:t>苏家铭</a:t>
              </a:r>
              <a:endParaRPr lang="zh-CN" altLang="en-US" sz="1200" b="1" dirty="0">
                <a:solidFill>
                  <a:schemeClr val="bg1"/>
                </a:solidFill>
                <a:latin typeface="Arial" panose="020B0604020202090204" pitchFamily="34" charset="0"/>
                <a:ea typeface="微软雅黑" charset="-122"/>
                <a:sym typeface="Arial" panose="020B0604020202090204" pitchFamily="34" charset="0"/>
              </a:endParaRPr>
            </a:p>
          </p:txBody>
        </p:sp>
        <p:sp>
          <p:nvSpPr>
            <p:cNvPr id="31" name="文本框 30"/>
            <p:cNvSpPr txBox="1"/>
            <p:nvPr>
              <p:custDataLst>
                <p:tags r:id="rId30"/>
              </p:custDataLst>
            </p:nvPr>
          </p:nvSpPr>
          <p:spPr>
            <a:xfrm>
              <a:off x="4967" y="7070"/>
              <a:ext cx="3830" cy="848"/>
            </a:xfrm>
            <a:prstGeom prst="rect">
              <a:avLst/>
            </a:prstGeom>
            <a:noFill/>
          </p:spPr>
          <p:txBody>
            <a:bodyPr wrap="square" lIns="91440" tIns="45720" rIns="91440" bIns="45720" rtlCol="0"/>
            <a:lstStyle>
              <a:defPPr>
                <a:defRPr lang="zh-CN"/>
              </a:defPPr>
              <a:lvl1pPr>
                <a:defRPr sz="2400" spc="200">
                  <a:latin typeface="微软雅黑" charset="-122"/>
                  <a:ea typeface="微软雅黑" charset="-122"/>
                </a:defRPr>
              </a:lvl1pPr>
            </a:lstStyle>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前端代码、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文档撰写、</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后端代码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p:txBody>
        </p:sp>
      </p:grpSp>
      <p:grpSp>
        <p:nvGrpSpPr>
          <p:cNvPr id="49" name="组合 48"/>
          <p:cNvGrpSpPr/>
          <p:nvPr/>
        </p:nvGrpSpPr>
        <p:grpSpPr>
          <a:xfrm>
            <a:off x="7479030" y="4436745"/>
            <a:ext cx="2115820" cy="1537333"/>
            <a:chOff x="9177" y="5985"/>
            <a:chExt cx="3332" cy="2421"/>
          </a:xfrm>
        </p:grpSpPr>
        <p:grpSp>
          <p:nvGrpSpPr>
            <p:cNvPr id="10" name="组合 9"/>
            <p:cNvGrpSpPr/>
            <p:nvPr/>
          </p:nvGrpSpPr>
          <p:grpSpPr>
            <a:xfrm>
              <a:off x="9247" y="5985"/>
              <a:ext cx="3262" cy="2421"/>
              <a:chOff x="9827" y="5799"/>
              <a:chExt cx="5248" cy="7444"/>
            </a:xfrm>
          </p:grpSpPr>
          <p:sp>
            <p:nvSpPr>
              <p:cNvPr id="32" name="矩形 31"/>
              <p:cNvSpPr/>
              <p:nvPr>
                <p:custDataLst>
                  <p:tags r:id="rId31"/>
                </p:custDataLst>
              </p:nvPr>
            </p:nvSpPr>
            <p:spPr>
              <a:xfrm>
                <a:off x="10012" y="6685"/>
                <a:ext cx="5063" cy="655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14" name="矩形 13"/>
              <p:cNvSpPr/>
              <p:nvPr>
                <p:custDataLst>
                  <p:tags r:id="rId32"/>
                </p:custDataLst>
              </p:nvPr>
            </p:nvSpPr>
            <p:spPr>
              <a:xfrm>
                <a:off x="9827" y="6681"/>
                <a:ext cx="5063" cy="6165"/>
              </a:xfrm>
              <a:prstGeom prst="rect">
                <a:avLst/>
              </a:prstGeom>
              <a:solidFill>
                <a:schemeClr val="bg2"/>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34" name="矩形 33"/>
              <p:cNvSpPr/>
              <p:nvPr>
                <p:custDataLst>
                  <p:tags r:id="rId33"/>
                </p:custDataLst>
              </p:nvPr>
            </p:nvSpPr>
            <p:spPr>
              <a:xfrm>
                <a:off x="11435" y="5799"/>
                <a:ext cx="1730" cy="1676"/>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20000"/>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35" name="文本框 34"/>
              <p:cNvSpPr txBox="1"/>
              <p:nvPr>
                <p:custDataLst>
                  <p:tags r:id="rId34"/>
                </p:custDataLst>
              </p:nvPr>
            </p:nvSpPr>
            <p:spPr>
              <a:xfrm>
                <a:off x="11499" y="5803"/>
                <a:ext cx="1787" cy="1706"/>
              </a:xfrm>
              <a:prstGeom prst="rect">
                <a:avLst/>
              </a:prstGeom>
              <a:noFill/>
            </p:spPr>
            <p:txBody>
              <a:bodyPr wrap="square" lIns="91440" tIns="45720" rIns="91440" bIns="45720" rtlCol="0">
                <a:normAutofit fontScale="45000"/>
              </a:bodyPr>
              <a:lstStyle/>
              <a:p>
                <a:pPr algn="ctr">
                  <a:lnSpc>
                    <a:spcPct val="120000"/>
                  </a:lnSpc>
                </a:pPr>
                <a:r>
                  <a:rPr lang="zh-CN" altLang="en-US" sz="2800" b="1" dirty="0">
                    <a:solidFill>
                      <a:schemeClr val="bg1"/>
                    </a:solidFill>
                    <a:latin typeface="Arial" panose="020B0604020202090204" pitchFamily="34" charset="0"/>
                    <a:ea typeface="微软雅黑" charset="-122"/>
                    <a:sym typeface="Arial" panose="020B0604020202090204" pitchFamily="34" charset="0"/>
                  </a:rPr>
                  <a:t>莫益萌</a:t>
                </a:r>
                <a:endParaRPr lang="zh-CN" altLang="en-US" sz="2800" b="1" dirty="0">
                  <a:solidFill>
                    <a:schemeClr val="bg1"/>
                  </a:solidFill>
                  <a:latin typeface="Arial" panose="020B0604020202090204" pitchFamily="34" charset="0"/>
                  <a:ea typeface="微软雅黑" charset="-122"/>
                  <a:sym typeface="Arial" panose="020B0604020202090204" pitchFamily="34" charset="0"/>
                </a:endParaRPr>
              </a:p>
            </p:txBody>
          </p:sp>
        </p:grpSp>
        <p:sp>
          <p:nvSpPr>
            <p:cNvPr id="40" name="文本框 39"/>
            <p:cNvSpPr txBox="1"/>
            <p:nvPr>
              <p:custDataLst>
                <p:tags r:id="rId35"/>
              </p:custDataLst>
            </p:nvPr>
          </p:nvSpPr>
          <p:spPr>
            <a:xfrm>
              <a:off x="9177" y="6553"/>
              <a:ext cx="3302" cy="533"/>
            </a:xfrm>
            <a:prstGeom prst="rect">
              <a:avLst/>
            </a:prstGeom>
            <a:noFill/>
          </p:spPr>
          <p:txBody>
            <a:bodyPr wrap="square" lIns="91440" tIns="45720" rIns="91440" bIns="45720" rtlCol="0">
              <a:noAutofit/>
            </a:bodyPr>
            <a:lstStyle>
              <a:defPPr>
                <a:defRPr lang="zh-CN"/>
              </a:defPPr>
              <a:lvl1pPr>
                <a:defRPr sz="2400" spc="200">
                  <a:latin typeface="微软雅黑" charset="-122"/>
                  <a:ea typeface="微软雅黑" charset="-122"/>
                </a:defRPr>
              </a:lvl1pPr>
            </a:lstStyle>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后端代码、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推荐算法、</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架构设计</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p:txBody>
        </p:sp>
      </p:grpSp>
      <p:pic>
        <p:nvPicPr>
          <p:cNvPr id="51" name="图片 50" descr="E:\MusicEmo\电院立项\QQ图片20220406183451.jpgQQ图片20220406183451"/>
          <p:cNvPicPr>
            <a:picLocks noChangeAspect="1"/>
          </p:cNvPicPr>
          <p:nvPr>
            <p:custDataLst>
              <p:tags r:id="rId36"/>
            </p:custDataLst>
          </p:nvPr>
        </p:nvPicPr>
        <p:blipFill rotWithShape="1">
          <a:blip r:embed="rId37"/>
          <a:srcRect l="5427" t="21534" r="55338" b="12136"/>
          <a:stretch>
            <a:fillRect/>
          </a:stretch>
        </p:blipFill>
        <p:spPr>
          <a:xfrm>
            <a:off x="708025" y="1991995"/>
            <a:ext cx="1789430" cy="2273300"/>
          </a:xfrm>
          <a:prstGeom prst="rect">
            <a:avLst/>
          </a:prstGeom>
        </p:spPr>
      </p:pic>
      <p:pic>
        <p:nvPicPr>
          <p:cNvPr id="52" name="图片 51"/>
          <p:cNvPicPr>
            <a:picLocks noChangeAspect="1"/>
          </p:cNvPicPr>
          <p:nvPr>
            <p:custDataLst>
              <p:tags r:id="rId38"/>
            </p:custDataLst>
          </p:nvPr>
        </p:nvPicPr>
        <p:blipFill>
          <a:blip r:embed="rId39"/>
          <a:srcRect r="1742" b="4862"/>
          <a:stretch>
            <a:fillRect/>
          </a:stretch>
        </p:blipFill>
        <p:spPr>
          <a:xfrm>
            <a:off x="3039110" y="1996440"/>
            <a:ext cx="1739900" cy="2273300"/>
          </a:xfrm>
          <a:prstGeom prst="rect">
            <a:avLst/>
          </a:prstGeom>
        </p:spPr>
      </p:pic>
      <p:pic>
        <p:nvPicPr>
          <p:cNvPr id="53" name="图片 52"/>
          <p:cNvPicPr>
            <a:picLocks noChangeAspect="1"/>
          </p:cNvPicPr>
          <p:nvPr>
            <p:custDataLst>
              <p:tags r:id="rId40"/>
            </p:custDataLst>
          </p:nvPr>
        </p:nvPicPr>
        <p:blipFill>
          <a:blip r:embed="rId41"/>
          <a:stretch>
            <a:fillRect/>
          </a:stretch>
        </p:blipFill>
        <p:spPr>
          <a:xfrm>
            <a:off x="7596505" y="2000885"/>
            <a:ext cx="1788160" cy="2268855"/>
          </a:xfrm>
          <a:prstGeom prst="rect">
            <a:avLst/>
          </a:prstGeom>
        </p:spPr>
      </p:pic>
      <p:pic>
        <p:nvPicPr>
          <p:cNvPr id="54" name="图片 53"/>
          <p:cNvPicPr>
            <a:picLocks noChangeAspect="1"/>
          </p:cNvPicPr>
          <p:nvPr>
            <p:custDataLst>
              <p:tags r:id="rId42"/>
            </p:custDataLst>
          </p:nvPr>
        </p:nvPicPr>
        <p:blipFill>
          <a:blip r:embed="rId43"/>
          <a:stretch>
            <a:fillRect/>
          </a:stretch>
        </p:blipFill>
        <p:spPr>
          <a:xfrm>
            <a:off x="5375910" y="1991995"/>
            <a:ext cx="1885315" cy="2265045"/>
          </a:xfrm>
          <a:prstGeom prst="rect">
            <a:avLst/>
          </a:prstGeom>
        </p:spPr>
      </p:pic>
      <p:pic>
        <p:nvPicPr>
          <p:cNvPr id="55" name="图片 54"/>
          <p:cNvPicPr>
            <a:picLocks noChangeAspect="1"/>
          </p:cNvPicPr>
          <p:nvPr>
            <p:custDataLst>
              <p:tags r:id="rId44"/>
            </p:custDataLst>
          </p:nvPr>
        </p:nvPicPr>
        <p:blipFill>
          <a:blip r:embed="rId45"/>
          <a:stretch>
            <a:fillRect/>
          </a:stretch>
        </p:blipFill>
        <p:spPr>
          <a:xfrm>
            <a:off x="9867900" y="1991995"/>
            <a:ext cx="1659890" cy="2265045"/>
          </a:xfrm>
          <a:prstGeom prst="rect">
            <a:avLst/>
          </a:prstGeom>
        </p:spPr>
      </p:pic>
    </p:spTree>
    <p:custDataLst>
      <p:tags r:id="rId4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Part04</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dirty="0"/>
              <a:t>项目规划</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grpSp>
        <p:nvGrpSpPr>
          <p:cNvPr id="9" name="组合 8"/>
          <p:cNvGrpSpPr/>
          <p:nvPr/>
        </p:nvGrpSpPr>
        <p:grpSpPr>
          <a:xfrm>
            <a:off x="5473065" y="3597275"/>
            <a:ext cx="3293745" cy="306070"/>
            <a:chOff x="8619" y="5665"/>
            <a:chExt cx="5187" cy="482"/>
          </a:xfrm>
        </p:grpSpPr>
        <p:grpSp>
          <p:nvGrpSpPr>
            <p:cNvPr id="12" name="组合 11"/>
            <p:cNvGrpSpPr/>
            <p:nvPr/>
          </p:nvGrpSpPr>
          <p:grpSpPr>
            <a:xfrm>
              <a:off x="8619" y="5665"/>
              <a:ext cx="3376" cy="483"/>
              <a:chOff x="8619" y="5665"/>
              <a:chExt cx="3376" cy="483"/>
            </a:xfrm>
          </p:grpSpPr>
          <p:sp>
            <p:nvSpPr>
              <p:cNvPr id="7" name="文本框 6"/>
              <p:cNvSpPr txBox="1"/>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经费预算</a:t>
                </a:r>
                <a:endParaRPr lang="zh-CN" altLang="en-US" sz="1400">
                  <a:latin typeface="宋体" charset="0"/>
                  <a:ea typeface="宋体" charset="0"/>
                </a:endParaRPr>
              </a:p>
            </p:txBody>
          </p:sp>
          <p:sp>
            <p:nvSpPr>
              <p:cNvPr id="10" name="文本框 9"/>
              <p:cNvSpPr txBox="1"/>
              <p:nvPr>
                <p:custDataLst>
                  <p:tags r:id="rId7"/>
                </p:custDataLst>
              </p:nvPr>
            </p:nvSpPr>
            <p:spPr>
              <a:xfrm>
                <a:off x="10307"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项目安排</a:t>
                </a:r>
                <a:endParaRPr lang="zh-CN" altLang="en-US" sz="1400">
                  <a:latin typeface="宋体" charset="0"/>
                  <a:ea typeface="宋体" charset="0"/>
                </a:endParaRPr>
              </a:p>
            </p:txBody>
          </p:sp>
        </p:grpSp>
        <p:sp>
          <p:nvSpPr>
            <p:cNvPr id="2" name="文本框 1"/>
            <p:cNvSpPr txBox="1"/>
            <p:nvPr>
              <p:custDataLst>
                <p:tags r:id="rId8"/>
              </p:custDataLst>
            </p:nvPr>
          </p:nvSpPr>
          <p:spPr>
            <a:xfrm>
              <a:off x="12118"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预期成果</a:t>
              </a:r>
              <a:endParaRPr lang="zh-CN" altLang="en-US" sz="1400">
                <a:latin typeface="宋体" charset="0"/>
                <a:ea typeface="宋体" charset="0"/>
              </a:endParaRPr>
            </a:p>
          </p:txBody>
        </p:sp>
      </p:grpSp>
    </p:spTree>
    <p:custDataLst>
      <p:tags r:id="rId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5"/>
          <p:cNvSpPr txBox="1"/>
          <p:nvPr>
            <p:custDataLst>
              <p:tags r:id="rId1"/>
            </p:custDataLst>
          </p:nvPr>
        </p:nvSpPr>
        <p:spPr>
          <a:xfrm>
            <a:off x="2629535" y="1698313"/>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1.</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90" name="文本框 89"/>
          <p:cNvSpPr txBox="1"/>
          <p:nvPr>
            <p:custDataLst>
              <p:tags r:id="rId2"/>
            </p:custDataLst>
          </p:nvPr>
        </p:nvSpPr>
        <p:spPr>
          <a:xfrm>
            <a:off x="3393766" y="1613694"/>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立项依据</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83" name="文本框 5"/>
          <p:cNvSpPr txBox="1"/>
          <p:nvPr>
            <p:custDataLst>
              <p:tags r:id="rId3"/>
            </p:custDataLst>
          </p:nvPr>
        </p:nvSpPr>
        <p:spPr>
          <a:xfrm>
            <a:off x="2629535" y="2730510"/>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2.</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86" name="文本框 85"/>
          <p:cNvSpPr txBox="1"/>
          <p:nvPr>
            <p:custDataLst>
              <p:tags r:id="rId4"/>
            </p:custDataLst>
          </p:nvPr>
        </p:nvSpPr>
        <p:spPr>
          <a:xfrm>
            <a:off x="3389359" y="2593003"/>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系统设计</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9" name="文本框 5"/>
          <p:cNvSpPr txBox="1"/>
          <p:nvPr>
            <p:custDataLst>
              <p:tags r:id="rId5"/>
            </p:custDataLst>
          </p:nvPr>
        </p:nvSpPr>
        <p:spPr>
          <a:xfrm>
            <a:off x="2629535" y="3762488"/>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3.</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82" name="文本框 81"/>
          <p:cNvSpPr txBox="1"/>
          <p:nvPr>
            <p:custDataLst>
              <p:tags r:id="rId6"/>
            </p:custDataLst>
          </p:nvPr>
        </p:nvSpPr>
        <p:spPr>
          <a:xfrm>
            <a:off x="3394648" y="3619911"/>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团队组成</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5" name="文本框 5"/>
          <p:cNvSpPr txBox="1"/>
          <p:nvPr>
            <p:custDataLst>
              <p:tags r:id="rId7"/>
            </p:custDataLst>
          </p:nvPr>
        </p:nvSpPr>
        <p:spPr>
          <a:xfrm>
            <a:off x="2629535" y="4794904"/>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4.</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78" name="文本框 77"/>
          <p:cNvSpPr txBox="1"/>
          <p:nvPr>
            <p:custDataLst>
              <p:tags r:id="rId8"/>
            </p:custDataLst>
          </p:nvPr>
        </p:nvSpPr>
        <p:spPr>
          <a:xfrm>
            <a:off x="3394648" y="4794905"/>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项目规划</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2" name="文本框 1"/>
          <p:cNvSpPr txBox="1"/>
          <p:nvPr>
            <p:custDataLst>
              <p:tags r:id="rId9"/>
            </p:custDataLst>
          </p:nvPr>
        </p:nvSpPr>
        <p:spPr>
          <a:xfrm>
            <a:off x="2629535" y="558641"/>
            <a:ext cx="4897120" cy="645160"/>
          </a:xfrm>
          <a:prstGeom prst="rect">
            <a:avLst/>
          </a:prstGeom>
          <a:noFill/>
        </p:spPr>
        <p:txBody>
          <a:bodyPr wrap="square" rtlCol="0">
            <a:normAutofit/>
          </a:bodyPr>
          <a:lstStyle/>
          <a:p>
            <a:pPr algn="l"/>
            <a:r>
              <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rPr>
              <a:t>目录/CONTENTS</a:t>
            </a:r>
            <a:endPar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endParaRPr>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10"/>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形 34"/>
            <p:cNvPicPr>
              <a:picLocks noChangeAspect="1"/>
            </p:cNvPicPr>
            <p:nvPr>
              <p:custDataLst>
                <p:tags r:id="rId11"/>
              </p:custDataLst>
            </p:nvPr>
          </p:nvPicPr>
          <p:blipFill rotWithShape="1">
            <a:blip r:embed="rId12" cstate="screen">
              <a:extLst>
                <a:ext uri="{96DAC541-7B7A-43D3-8B79-37D633B846F1}">
                  <asvg:svgBlip xmlns:asvg="http://schemas.microsoft.com/office/drawing/2016/SVG/main" r:embed="rId13"/>
                </a:ext>
              </a:extLst>
            </a:blip>
            <a:srcRect r="76895"/>
            <a:stretch>
              <a:fillRect/>
            </a:stretch>
          </p:blipFill>
          <p:spPr>
            <a:xfrm>
              <a:off x="2211814" y="-53093"/>
              <a:ext cx="778994" cy="960741"/>
            </a:xfrm>
            <a:prstGeom prst="ellipse">
              <a:avLst/>
            </a:prstGeom>
          </p:spPr>
        </p:pic>
      </p:grpSp>
      <p:grpSp>
        <p:nvGrpSpPr>
          <p:cNvPr id="12" name="组合 11"/>
          <p:cNvGrpSpPr/>
          <p:nvPr/>
        </p:nvGrpSpPr>
        <p:grpSpPr>
          <a:xfrm>
            <a:off x="3394710" y="2400300"/>
            <a:ext cx="4317365" cy="306070"/>
            <a:chOff x="8619" y="5665"/>
            <a:chExt cx="6799" cy="482"/>
          </a:xfrm>
        </p:grpSpPr>
        <p:sp>
          <p:nvSpPr>
            <p:cNvPr id="7" name="文本框 6"/>
            <p:cNvSpPr txBox="1"/>
            <p:nvPr>
              <p:custDataLst>
                <p:tags r:id="rId14"/>
              </p:custDataLst>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◎项目背景</a:t>
              </a:r>
              <a:endParaRPr lang="zh-CN" altLang="en-US" sz="1400">
                <a:latin typeface="宋体" charset="0"/>
                <a:ea typeface="宋体" charset="0"/>
              </a:endParaRPr>
            </a:p>
          </p:txBody>
        </p:sp>
        <p:sp>
          <p:nvSpPr>
            <p:cNvPr id="9" name="文本框 8"/>
            <p:cNvSpPr txBox="1"/>
            <p:nvPr>
              <p:custDataLst>
                <p:tags r:id="rId15"/>
              </p:custDataLst>
            </p:nvPr>
          </p:nvSpPr>
          <p:spPr>
            <a:xfrm>
              <a:off x="10307" y="5665"/>
              <a:ext cx="1688" cy="483"/>
            </a:xfrm>
            <a:prstGeom prst="rect">
              <a:avLst/>
            </a:prstGeom>
            <a:noFill/>
          </p:spPr>
          <p:txBody>
            <a:bodyPr wrap="none" rtlCol="0" anchor="t">
              <a:spAutoFit/>
            </a:bodyPr>
            <a:p>
              <a:r>
                <a:rPr lang="zh-CN" altLang="en-US" sz="1400">
                  <a:latin typeface="宋体" charset="0"/>
                  <a:ea typeface="宋体" charset="0"/>
                </a:rPr>
                <a:t>◎用户调研</a:t>
              </a:r>
              <a:endParaRPr lang="zh-CN" altLang="en-US" sz="1400">
                <a:latin typeface="宋体" charset="0"/>
                <a:ea typeface="宋体" charset="0"/>
              </a:endParaRPr>
            </a:p>
          </p:txBody>
        </p:sp>
        <p:sp>
          <p:nvSpPr>
            <p:cNvPr id="10" name="文本框 9"/>
            <p:cNvSpPr txBox="1"/>
            <p:nvPr>
              <p:custDataLst>
                <p:tags r:id="rId16"/>
              </p:custDataLst>
            </p:nvPr>
          </p:nvSpPr>
          <p:spPr>
            <a:xfrm>
              <a:off x="12042" y="5665"/>
              <a:ext cx="1688" cy="483"/>
            </a:xfrm>
            <a:prstGeom prst="rect">
              <a:avLst/>
            </a:prstGeom>
            <a:noFill/>
          </p:spPr>
          <p:txBody>
            <a:bodyPr wrap="none" rtlCol="0" anchor="t">
              <a:spAutoFit/>
            </a:bodyPr>
            <a:p>
              <a:r>
                <a:rPr lang="zh-CN" altLang="en-US" sz="1400">
                  <a:latin typeface="宋体" charset="0"/>
                  <a:ea typeface="宋体" charset="0"/>
                </a:rPr>
                <a:t>◎竞品分析</a:t>
              </a:r>
              <a:endParaRPr lang="zh-CN" altLang="en-US" sz="1400">
                <a:latin typeface="宋体" charset="0"/>
                <a:ea typeface="宋体" charset="0"/>
              </a:endParaRPr>
            </a:p>
          </p:txBody>
        </p:sp>
        <p:sp>
          <p:nvSpPr>
            <p:cNvPr id="11" name="文本框 10"/>
            <p:cNvSpPr txBox="1"/>
            <p:nvPr>
              <p:custDataLst>
                <p:tags r:id="rId17"/>
              </p:custDataLst>
            </p:nvPr>
          </p:nvSpPr>
          <p:spPr>
            <a:xfrm>
              <a:off x="13730"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已有成果</a:t>
              </a:r>
              <a:endParaRPr lang="zh-CN" altLang="en-US" sz="1400">
                <a:latin typeface="宋体" charset="0"/>
                <a:ea typeface="宋体" charset="0"/>
              </a:endParaRPr>
            </a:p>
          </p:txBody>
        </p:sp>
      </p:grpSp>
      <p:grpSp>
        <p:nvGrpSpPr>
          <p:cNvPr id="8" name="组合 7"/>
          <p:cNvGrpSpPr/>
          <p:nvPr/>
        </p:nvGrpSpPr>
        <p:grpSpPr>
          <a:xfrm>
            <a:off x="3392805" y="3351530"/>
            <a:ext cx="3926840" cy="306705"/>
            <a:chOff x="8619" y="5665"/>
            <a:chExt cx="6184" cy="483"/>
          </a:xfrm>
        </p:grpSpPr>
        <p:sp>
          <p:nvSpPr>
            <p:cNvPr id="13" name="文本框 12"/>
            <p:cNvSpPr txBox="1"/>
            <p:nvPr>
              <p:custDataLst>
                <p:tags r:id="rId18"/>
              </p:custDataLst>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系统功能设计</a:t>
              </a:r>
              <a:endParaRPr lang="zh-CN" altLang="en-US" sz="1400">
                <a:latin typeface="宋体" charset="0"/>
                <a:ea typeface="宋体" charset="0"/>
              </a:endParaRPr>
            </a:p>
          </p:txBody>
        </p:sp>
        <p:sp>
          <p:nvSpPr>
            <p:cNvPr id="14" name="文本框 13"/>
            <p:cNvSpPr txBox="1"/>
            <p:nvPr>
              <p:custDataLst>
                <p:tags r:id="rId19"/>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系统架构设计</a:t>
              </a:r>
              <a:endParaRPr lang="zh-CN" altLang="en-US" sz="1400">
                <a:latin typeface="宋体" charset="0"/>
                <a:ea typeface="宋体" charset="0"/>
              </a:endParaRPr>
            </a:p>
          </p:txBody>
        </p:sp>
        <p:sp>
          <p:nvSpPr>
            <p:cNvPr id="15" name="文本框 14"/>
            <p:cNvSpPr txBox="1"/>
            <p:nvPr>
              <p:custDataLst>
                <p:tags r:id="rId20"/>
              </p:custDataLst>
            </p:nvPr>
          </p:nvSpPr>
          <p:spPr>
            <a:xfrm>
              <a:off x="13115"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技术路线</a:t>
              </a:r>
              <a:endParaRPr lang="zh-CN" altLang="en-US" sz="1400">
                <a:latin typeface="宋体" charset="0"/>
                <a:ea typeface="宋体" charset="0"/>
              </a:endParaRPr>
            </a:p>
          </p:txBody>
        </p:sp>
      </p:grpSp>
      <p:grpSp>
        <p:nvGrpSpPr>
          <p:cNvPr id="16" name="组合 15"/>
          <p:cNvGrpSpPr/>
          <p:nvPr/>
        </p:nvGrpSpPr>
        <p:grpSpPr>
          <a:xfrm>
            <a:off x="3394710" y="4417060"/>
            <a:ext cx="2854960" cy="306705"/>
            <a:chOff x="8619" y="5665"/>
            <a:chExt cx="4496" cy="483"/>
          </a:xfrm>
        </p:grpSpPr>
        <p:sp>
          <p:nvSpPr>
            <p:cNvPr id="17" name="文本框 16"/>
            <p:cNvSpPr txBox="1"/>
            <p:nvPr>
              <p:custDataLst>
                <p:tags r:id="rId21"/>
              </p:custDataLst>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指导教师介绍</a:t>
              </a:r>
              <a:endParaRPr lang="zh-CN" altLang="en-US" sz="1400">
                <a:latin typeface="宋体" charset="0"/>
                <a:ea typeface="宋体" charset="0"/>
              </a:endParaRPr>
            </a:p>
          </p:txBody>
        </p:sp>
        <p:sp>
          <p:nvSpPr>
            <p:cNvPr id="18" name="文本框 17"/>
            <p:cNvSpPr txBox="1"/>
            <p:nvPr>
              <p:custDataLst>
                <p:tags r:id="rId22"/>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◎项目成员介绍</a:t>
              </a:r>
              <a:endParaRPr lang="zh-CN" altLang="en-US" sz="1400">
                <a:latin typeface="宋体" charset="0"/>
                <a:ea typeface="宋体" charset="0"/>
              </a:endParaRPr>
            </a:p>
          </p:txBody>
        </p:sp>
      </p:grpSp>
      <p:grpSp>
        <p:nvGrpSpPr>
          <p:cNvPr id="22" name="组合 21"/>
          <p:cNvGrpSpPr/>
          <p:nvPr/>
        </p:nvGrpSpPr>
        <p:grpSpPr>
          <a:xfrm>
            <a:off x="3394710" y="5568315"/>
            <a:ext cx="3293745" cy="306070"/>
            <a:chOff x="8619" y="5665"/>
            <a:chExt cx="5187" cy="482"/>
          </a:xfrm>
        </p:grpSpPr>
        <p:grpSp>
          <p:nvGrpSpPr>
            <p:cNvPr id="23" name="组合 22"/>
            <p:cNvGrpSpPr/>
            <p:nvPr/>
          </p:nvGrpSpPr>
          <p:grpSpPr>
            <a:xfrm>
              <a:off x="8619" y="5665"/>
              <a:ext cx="3376" cy="483"/>
              <a:chOff x="8619" y="5665"/>
              <a:chExt cx="3376" cy="483"/>
            </a:xfrm>
          </p:grpSpPr>
          <p:sp>
            <p:nvSpPr>
              <p:cNvPr id="24" name="文本框 23"/>
              <p:cNvSpPr txBox="1"/>
              <p:nvPr>
                <p:custDataLst>
                  <p:tags r:id="rId23"/>
                </p:custDataLst>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经费预算</a:t>
                </a:r>
                <a:endParaRPr lang="zh-CN" altLang="en-US" sz="1400">
                  <a:latin typeface="宋体" charset="0"/>
                  <a:ea typeface="宋体" charset="0"/>
                </a:endParaRPr>
              </a:p>
            </p:txBody>
          </p:sp>
          <p:sp>
            <p:nvSpPr>
              <p:cNvPr id="25" name="文本框 24"/>
              <p:cNvSpPr txBox="1"/>
              <p:nvPr>
                <p:custDataLst>
                  <p:tags r:id="rId24"/>
                </p:custDataLst>
              </p:nvPr>
            </p:nvSpPr>
            <p:spPr>
              <a:xfrm>
                <a:off x="10307"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项目安排</a:t>
                </a:r>
                <a:endParaRPr lang="zh-CN" altLang="en-US" sz="1400">
                  <a:latin typeface="宋体" charset="0"/>
                  <a:ea typeface="宋体" charset="0"/>
                </a:endParaRPr>
              </a:p>
            </p:txBody>
          </p:sp>
        </p:grpSp>
        <p:sp>
          <p:nvSpPr>
            <p:cNvPr id="26" name="文本框 25"/>
            <p:cNvSpPr txBox="1"/>
            <p:nvPr>
              <p:custDataLst>
                <p:tags r:id="rId25"/>
              </p:custDataLst>
            </p:nvPr>
          </p:nvSpPr>
          <p:spPr>
            <a:xfrm>
              <a:off x="12118"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预期成果</a:t>
              </a:r>
              <a:endParaRPr lang="zh-CN" altLang="en-US" sz="1400">
                <a:latin typeface="宋体" charset="0"/>
                <a:ea typeface="宋体" charset="0"/>
              </a:endParaRPr>
            </a:p>
          </p:txBody>
        </p:sp>
      </p:grpSp>
    </p:spTree>
    <p:custDataLst>
      <p:tags r:id="rId2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经费预算</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graphicFrame>
        <p:nvGraphicFramePr>
          <p:cNvPr id="16" name="表格 15"/>
          <p:cNvGraphicFramePr>
            <a:graphicFrameLocks noGrp="1"/>
          </p:cNvGraphicFramePr>
          <p:nvPr>
            <p:custDataLst>
              <p:tags r:id="rId11"/>
            </p:custDataLst>
          </p:nvPr>
        </p:nvGraphicFramePr>
        <p:xfrm>
          <a:off x="892810" y="869315"/>
          <a:ext cx="10259060" cy="5574030"/>
        </p:xfrm>
        <a:graphic>
          <a:graphicData uri="http://schemas.openxmlformats.org/drawingml/2006/table">
            <a:tbl>
              <a:tblPr firstRow="1" bandRow="1">
                <a:tableStyleId>{F2DE63D5-997A-4646-A377-4702673A728D}</a:tableStyleId>
              </a:tblPr>
              <a:tblGrid>
                <a:gridCol w="3824605"/>
                <a:gridCol w="2520315"/>
                <a:gridCol w="3914140"/>
              </a:tblGrid>
              <a:tr h="534035">
                <a:tc>
                  <a:txBody>
                    <a:bodyPr/>
                    <a:p>
                      <a:pPr algn="ctr" fontAlgn="auto">
                        <a:lnSpc>
                          <a:spcPct val="120000"/>
                        </a:lnSpc>
                      </a:pPr>
                      <a:r>
                        <a:rPr lang="zh-CN" altLang="en-US" sz="2400" b="1" spc="120" baseline="0" dirty="0">
                          <a:solidFill>
                            <a:srgbClr val="000000"/>
                          </a:solidFill>
                          <a:uFillTx/>
                          <a:latin typeface="宋体" pitchFamily="2" charset="-122"/>
                          <a:ea typeface="宋体" pitchFamily="2" charset="-122"/>
                        </a:rPr>
                        <a:t>开支科目</a:t>
                      </a:r>
                      <a:endParaRPr lang="zh-CN" altLang="en-US" sz="2400" b="1" spc="120" baseline="0" dirty="0">
                        <a:solidFill>
                          <a:srgbClr val="000000"/>
                        </a:solidFill>
                        <a:uFillTx/>
                        <a:latin typeface="宋体" pitchFamily="2" charset="-122"/>
                        <a:ea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38100">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400" b="1" spc="120" baseline="0" dirty="0">
                          <a:solidFill>
                            <a:srgbClr val="000000"/>
                          </a:solidFill>
                          <a:uFillTx/>
                          <a:latin typeface="宋体" pitchFamily="2" charset="-122"/>
                          <a:ea typeface="宋体" pitchFamily="2" charset="-122"/>
                        </a:rPr>
                        <a:t>经费预算（元）</a:t>
                      </a:r>
                      <a:endParaRPr lang="zh-CN" altLang="en-US" sz="2400" b="1" spc="120" baseline="0" dirty="0">
                        <a:solidFill>
                          <a:srgbClr val="000000"/>
                        </a:solidFill>
                        <a:uFillTx/>
                        <a:latin typeface="宋体" pitchFamily="2" charset="-122"/>
                        <a:ea typeface="宋体" pitchFamily="2" charset="-122"/>
                      </a:endParaRPr>
                    </a:p>
                  </a:txBody>
                  <a:tcPr marL="88900" marR="88900" marT="47625" marB="47625" anchor="ctr">
                    <a:lnL w="9525">
                      <a:solidFill>
                        <a:schemeClr val="accent2"/>
                      </a:solidFill>
                      <a:prstDash val="solid"/>
                    </a:lnL>
                    <a:lnR w="9525">
                      <a:solidFill>
                        <a:schemeClr val="accent2"/>
                      </a:solidFill>
                      <a:prstDash val="solid"/>
                    </a:lnR>
                    <a:lnT w="38100">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sz="2400" spc="120" baseline="0" dirty="0">
                          <a:solidFill>
                            <a:srgbClr val="000000"/>
                          </a:solidFill>
                          <a:uFillTx/>
                          <a:latin typeface="宋体" pitchFamily="2" charset="-122"/>
                          <a:ea typeface="宋体" pitchFamily="2" charset="-122"/>
                        </a:rPr>
                        <a:t>主要用途</a:t>
                      </a:r>
                      <a:endParaRPr lang="zh-CN" sz="2400" b="0" spc="120" baseline="0" dirty="0">
                        <a:solidFill>
                          <a:srgbClr val="000000"/>
                        </a:solidFill>
                        <a:uFillTx/>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38100">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72770">
                <a:tc>
                  <a:txBody>
                    <a:bodyPr/>
                    <a:p>
                      <a:pPr algn="ctr" fontAlgn="auto">
                        <a:lnSpc>
                          <a:spcPct val="120000"/>
                        </a:lnSpc>
                      </a:pPr>
                      <a:r>
                        <a:rPr lang="zh-CN" altLang="en-US" sz="2000" b="1" spc="120" baseline="0" dirty="0">
                          <a:solidFill>
                            <a:srgbClr val="000000"/>
                          </a:solidFill>
                          <a:latin typeface="宋体" pitchFamily="2" charset="-122"/>
                          <a:ea typeface="宋体" pitchFamily="2" charset="-122"/>
                          <a:cs typeface="宋体" pitchFamily="2" charset="-122"/>
                        </a:rPr>
                        <a:t>申请经费 </a:t>
                      </a:r>
                      <a:endParaRPr lang="zh-CN" altLang="en-US" sz="2000" b="1"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en-US" altLang="zh-CN" sz="2000" b="0" spc="120" baseline="0" dirty="0">
                          <a:solidFill>
                            <a:srgbClr val="000000"/>
                          </a:solidFill>
                          <a:latin typeface="宋体" pitchFamily="2" charset="-122"/>
                          <a:ea typeface="宋体" pitchFamily="2" charset="-122"/>
                        </a:rPr>
                        <a:t>3000</a:t>
                      </a:r>
                      <a:endParaRPr lang="en-US" altLang="zh-CN"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000" b="0" spc="120" baseline="0" dirty="0">
                          <a:solidFill>
                            <a:srgbClr val="000000"/>
                          </a:solidFill>
                          <a:latin typeface="宋体" pitchFamily="2" charset="-122"/>
                          <a:ea typeface="宋体" pitchFamily="2" charset="-122"/>
                        </a:rPr>
                        <a:t>如下所示</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826770">
                <a:tc>
                  <a:txBody>
                    <a:bodyPr/>
                    <a:p>
                      <a:pPr algn="ctr" fontAlgn="auto">
                        <a:lnSpc>
                          <a:spcPct val="120000"/>
                        </a:lnSpc>
                      </a:pPr>
                      <a:r>
                        <a:rPr lang="zh-CN" altLang="en-US" sz="2000" b="1" spc="120" baseline="0" dirty="0">
                          <a:solidFill>
                            <a:srgbClr val="000000"/>
                          </a:solidFill>
                          <a:latin typeface="宋体" pitchFamily="2" charset="-122"/>
                          <a:ea typeface="宋体" pitchFamily="2" charset="-122"/>
                          <a:cs typeface="宋体" pitchFamily="2" charset="-122"/>
                        </a:rPr>
                        <a:t>交通费 </a:t>
                      </a:r>
                      <a:endParaRPr lang="zh-CN" altLang="en-US" sz="2000" b="1"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en-US" altLang="zh-CN" sz="2000" spc="120" dirty="0">
                          <a:solidFill>
                            <a:srgbClr val="000000"/>
                          </a:solidFill>
                          <a:latin typeface="宋体" pitchFamily="2" charset="-122"/>
                          <a:ea typeface="宋体" pitchFamily="2" charset="-122"/>
                          <a:sym typeface="+mn-ea"/>
                        </a:rPr>
                        <a:t>200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000" b="0" spc="120" baseline="0" dirty="0">
                          <a:solidFill>
                            <a:srgbClr val="000000"/>
                          </a:solidFill>
                          <a:latin typeface="宋体" pitchFamily="2" charset="-122"/>
                          <a:ea typeface="宋体" pitchFamily="2" charset="-122"/>
                        </a:rPr>
                        <a:t>外出到相关音乐公司学习</a:t>
                      </a:r>
                      <a:r>
                        <a:rPr lang="zh-CN" altLang="en-US" sz="2000" b="0" spc="120" baseline="0" dirty="0">
                          <a:solidFill>
                            <a:srgbClr val="000000"/>
                          </a:solidFill>
                          <a:latin typeface="宋体" pitchFamily="2" charset="-122"/>
                          <a:ea typeface="宋体" pitchFamily="2" charset="-122"/>
                        </a:rPr>
                        <a:t>交流</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826770">
                <a:tc>
                  <a:txBody>
                    <a:bodyPr/>
                    <a:p>
                      <a:pPr algn="ctr" fontAlgn="auto">
                        <a:lnSpc>
                          <a:spcPct val="120000"/>
                        </a:lnSpc>
                      </a:pPr>
                      <a:r>
                        <a:rPr lang="zh-CN" altLang="en-US" sz="2000" b="1" spc="120" baseline="0" dirty="0">
                          <a:solidFill>
                            <a:srgbClr val="000000"/>
                          </a:solidFill>
                          <a:latin typeface="宋体" pitchFamily="2" charset="-122"/>
                          <a:ea typeface="宋体" pitchFamily="2" charset="-122"/>
                          <a:cs typeface="宋体" pitchFamily="2" charset="-122"/>
                        </a:rPr>
                        <a:t>图书资料费 </a:t>
                      </a:r>
                      <a:endParaRPr lang="zh-CN" altLang="en-US" sz="2000" b="1"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en-US" altLang="zh-CN" sz="2000" spc="120" dirty="0">
                          <a:solidFill>
                            <a:srgbClr val="000000"/>
                          </a:solidFill>
                          <a:latin typeface="宋体" pitchFamily="2" charset="-122"/>
                          <a:ea typeface="宋体" pitchFamily="2" charset="-122"/>
                          <a:sym typeface="+mn-ea"/>
                        </a:rPr>
                        <a:t>200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000" b="0" spc="120" baseline="0" dirty="0">
                          <a:solidFill>
                            <a:srgbClr val="000000"/>
                          </a:solidFill>
                          <a:latin typeface="宋体" pitchFamily="2" charset="-122"/>
                          <a:ea typeface="宋体" pitchFamily="2" charset="-122"/>
                        </a:rPr>
                        <a:t>购买相关图书资料，购买网上相应资料</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22605">
                <a:tc>
                  <a:txBody>
                    <a:bodyPr/>
                    <a:p>
                      <a:pPr algn="ctr" fontAlgn="auto">
                        <a:lnSpc>
                          <a:spcPct val="120000"/>
                        </a:lnSpc>
                      </a:pPr>
                      <a:r>
                        <a:rPr lang="zh-CN" altLang="en-US" sz="2000" b="1" spc="120" baseline="0" dirty="0">
                          <a:solidFill>
                            <a:srgbClr val="000000"/>
                          </a:solidFill>
                          <a:latin typeface="宋体" pitchFamily="2" charset="-122"/>
                          <a:ea typeface="宋体" pitchFamily="2" charset="-122"/>
                          <a:cs typeface="宋体" pitchFamily="2" charset="-122"/>
                        </a:rPr>
                        <a:t>印刷费 </a:t>
                      </a:r>
                      <a:endParaRPr lang="zh-CN" altLang="en-US" sz="2000" b="1"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en-US" altLang="zh-CN" sz="2000" b="0" spc="120" baseline="0" dirty="0">
                          <a:solidFill>
                            <a:srgbClr val="000000"/>
                          </a:solidFill>
                          <a:latin typeface="宋体" pitchFamily="2" charset="-122"/>
                          <a:ea typeface="宋体" pitchFamily="2" charset="-122"/>
                        </a:rPr>
                        <a:t>50</a:t>
                      </a:r>
                      <a:endParaRPr lang="en-US" altLang="zh-CN"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000" b="0" spc="120" baseline="0" dirty="0">
                          <a:solidFill>
                            <a:srgbClr val="000000"/>
                          </a:solidFill>
                          <a:latin typeface="宋体" pitchFamily="2" charset="-122"/>
                          <a:ea typeface="宋体" pitchFamily="2" charset="-122"/>
                        </a:rPr>
                        <a:t>复印相关图纸、资料等</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72770">
                <a:tc>
                  <a:txBody>
                    <a:bodyPr/>
                    <a:p>
                      <a:pPr algn="ctr" fontAlgn="auto">
                        <a:lnSpc>
                          <a:spcPct val="120000"/>
                        </a:lnSpc>
                      </a:pPr>
                      <a:r>
                        <a:rPr lang="zh-CN" altLang="en-US" sz="2000" b="1" spc="120" baseline="0" dirty="0">
                          <a:solidFill>
                            <a:srgbClr val="000000"/>
                          </a:solidFill>
                          <a:latin typeface="宋体" pitchFamily="2" charset="-122"/>
                          <a:ea typeface="宋体" pitchFamily="2" charset="-122"/>
                          <a:cs typeface="宋体" pitchFamily="2" charset="-122"/>
                        </a:rPr>
                        <a:t>办公用品 </a:t>
                      </a:r>
                      <a:endParaRPr lang="zh-CN" altLang="en-US" sz="2000" b="1"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en-US" altLang="zh-CN" sz="2000" spc="120" dirty="0">
                          <a:solidFill>
                            <a:srgbClr val="000000"/>
                          </a:solidFill>
                          <a:latin typeface="宋体" pitchFamily="2" charset="-122"/>
                          <a:ea typeface="宋体" pitchFamily="2" charset="-122"/>
                          <a:sym typeface="+mn-ea"/>
                        </a:rPr>
                        <a:t>50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000" b="0" spc="120" baseline="0" dirty="0">
                          <a:solidFill>
                            <a:srgbClr val="000000"/>
                          </a:solidFill>
                          <a:latin typeface="宋体" pitchFamily="2" charset="-122"/>
                          <a:ea typeface="宋体" pitchFamily="2" charset="-122"/>
                        </a:rPr>
                        <a:t>购买记录本等工具</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72770">
                <a:tc>
                  <a:txBody>
                    <a:bodyPr/>
                    <a:p>
                      <a:pPr algn="ctr" fontAlgn="auto">
                        <a:lnSpc>
                          <a:spcPct val="120000"/>
                        </a:lnSpc>
                        <a:buNone/>
                      </a:pPr>
                      <a:r>
                        <a:rPr lang="zh-CN" altLang="en-US" sz="2000" b="1" spc="120" baseline="0" dirty="0">
                          <a:solidFill>
                            <a:srgbClr val="000000"/>
                          </a:solidFill>
                          <a:latin typeface="宋体" pitchFamily="2" charset="-122"/>
                          <a:ea typeface="宋体" pitchFamily="2" charset="-122"/>
                        </a:rPr>
                        <a:t>会议费</a:t>
                      </a:r>
                      <a:endParaRPr lang="zh-CN" altLang="en-US" sz="2000" b="1" spc="120" baseline="0" dirty="0">
                        <a:solidFill>
                          <a:srgbClr val="000000"/>
                        </a:solidFill>
                        <a:latin typeface="宋体" pitchFamily="2" charset="-122"/>
                        <a:ea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en-US" altLang="zh-CN" sz="2000" b="0" spc="120" baseline="0" dirty="0">
                          <a:solidFill>
                            <a:srgbClr val="000000"/>
                          </a:solidFill>
                          <a:latin typeface="宋体" pitchFamily="2" charset="-122"/>
                          <a:ea typeface="宋体" pitchFamily="2" charset="-122"/>
                          <a:sym typeface="+mn-ea"/>
                        </a:rPr>
                        <a:t>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zh-CN" altLang="en-US" sz="2000" b="0" spc="120" baseline="0" dirty="0">
                          <a:solidFill>
                            <a:srgbClr val="000000"/>
                          </a:solidFill>
                          <a:latin typeface="宋体" pitchFamily="2" charset="-122"/>
                          <a:ea typeface="宋体" pitchFamily="2" charset="-122"/>
                        </a:rPr>
                        <a:t>不需要</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72770">
                <a:tc>
                  <a:txBody>
                    <a:bodyPr/>
                    <a:p>
                      <a:pPr algn="ctr" fontAlgn="auto">
                        <a:lnSpc>
                          <a:spcPct val="120000"/>
                        </a:lnSpc>
                        <a:buNone/>
                      </a:pPr>
                      <a:r>
                        <a:rPr lang="zh-CN" altLang="en-US" sz="2000" b="1" spc="120" baseline="0" dirty="0">
                          <a:solidFill>
                            <a:srgbClr val="000000"/>
                          </a:solidFill>
                          <a:latin typeface="宋体" pitchFamily="2" charset="-122"/>
                          <a:ea typeface="宋体" pitchFamily="2" charset="-122"/>
                        </a:rPr>
                        <a:t>试验材料费</a:t>
                      </a:r>
                      <a:endParaRPr lang="zh-CN" altLang="en-US" sz="2000" b="1" spc="120" baseline="0" dirty="0">
                        <a:solidFill>
                          <a:srgbClr val="000000"/>
                        </a:solidFill>
                        <a:latin typeface="宋体" pitchFamily="2" charset="-122"/>
                        <a:ea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en-US" altLang="zh-CN" sz="2000" b="0" spc="120" baseline="0" dirty="0">
                          <a:solidFill>
                            <a:srgbClr val="000000"/>
                          </a:solidFill>
                          <a:latin typeface="宋体" pitchFamily="2" charset="-122"/>
                          <a:ea typeface="宋体" pitchFamily="2" charset="-122"/>
                          <a:sym typeface="+mn-ea"/>
                        </a:rPr>
                        <a:t>2400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zh-CN" altLang="en-US" sz="2000" b="0" spc="120" baseline="0" dirty="0">
                          <a:solidFill>
                            <a:srgbClr val="000000"/>
                          </a:solidFill>
                          <a:latin typeface="宋体" pitchFamily="2" charset="-122"/>
                          <a:ea typeface="宋体" pitchFamily="2" charset="-122"/>
                          <a:cs typeface="宋体" pitchFamily="2" charset="-122"/>
                        </a:rPr>
                        <a:t> 云计算服务、数据集、</a:t>
                      </a:r>
                      <a:r>
                        <a:rPr lang="zh-CN" altLang="en-US" sz="2000" b="0" spc="120" baseline="0" dirty="0">
                          <a:solidFill>
                            <a:srgbClr val="000000"/>
                          </a:solidFill>
                          <a:latin typeface="宋体" pitchFamily="2" charset="-122"/>
                          <a:ea typeface="宋体" pitchFamily="2" charset="-122"/>
                          <a:cs typeface="宋体" pitchFamily="2" charset="-122"/>
                        </a:rPr>
                        <a:t>服务器的购买</a:t>
                      </a:r>
                      <a:endParaRPr lang="zh-CN" altLang="en-US" sz="2000" b="0"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72770">
                <a:tc>
                  <a:txBody>
                    <a:bodyPr/>
                    <a:p>
                      <a:pPr algn="ctr" fontAlgn="auto">
                        <a:lnSpc>
                          <a:spcPct val="120000"/>
                        </a:lnSpc>
                        <a:buNone/>
                      </a:pPr>
                      <a:r>
                        <a:rPr lang="zh-CN" altLang="en-US" sz="2000" b="1" spc="120" baseline="0" dirty="0">
                          <a:solidFill>
                            <a:srgbClr val="000000"/>
                          </a:solidFill>
                          <a:latin typeface="宋体" pitchFamily="2" charset="-122"/>
                          <a:ea typeface="宋体" pitchFamily="2" charset="-122"/>
                        </a:rPr>
                        <a:t>其他</a:t>
                      </a:r>
                      <a:endParaRPr lang="zh-CN" altLang="en-US" sz="2000" b="1" spc="120" baseline="0" dirty="0">
                        <a:solidFill>
                          <a:srgbClr val="000000"/>
                        </a:solidFill>
                        <a:latin typeface="宋体" pitchFamily="2" charset="-122"/>
                        <a:ea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38100">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en-US" altLang="zh-CN" sz="2000" b="0" spc="120" baseline="0" dirty="0">
                          <a:solidFill>
                            <a:srgbClr val="000000"/>
                          </a:solidFill>
                          <a:latin typeface="宋体" pitchFamily="2" charset="-122"/>
                          <a:ea typeface="宋体" pitchFamily="2" charset="-122"/>
                          <a:sym typeface="+mn-ea"/>
                        </a:rPr>
                        <a:t>100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38100">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zh-CN" altLang="en-US" sz="2000" b="0" spc="120" baseline="0" dirty="0">
                          <a:solidFill>
                            <a:srgbClr val="000000"/>
                          </a:solidFill>
                          <a:latin typeface="宋体" pitchFamily="2" charset="-122"/>
                          <a:ea typeface="宋体" pitchFamily="2" charset="-122"/>
                        </a:rPr>
                        <a:t>备用资金</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38100">
                      <a:solidFill>
                        <a:schemeClr val="accent2"/>
                      </a:solidFill>
                      <a:prstDash val="solid"/>
                    </a:lnB>
                    <a:lnTlToBr>
                      <a:noFill/>
                    </a:lnTlToBr>
                    <a:lnBlToTr>
                      <a:noFill/>
                    </a:lnBlToTr>
                    <a:solidFill>
                      <a:srgbClr val="000000">
                        <a:alpha val="0"/>
                      </a:srgbClr>
                    </a:solidFill>
                  </a:tcPr>
                </a:tc>
              </a:tr>
            </a:tbl>
          </a:graphicData>
        </a:graphic>
      </p:graphicFrame>
    </p:spTree>
    <p:custDataLst>
      <p:tags r:id="rId1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项目安排</a:t>
            </a:r>
            <a:endPar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tretch>
            <a:fillRect/>
          </a:stretch>
        </p:blipFill>
        <p:spPr>
          <a:xfrm>
            <a:off x="0" y="1507490"/>
            <a:ext cx="12192000" cy="2679065"/>
          </a:xfrm>
          <a:prstGeom prst="rect">
            <a:avLst/>
          </a:prstGeom>
        </p:spPr>
      </p:pic>
      <p:cxnSp>
        <p:nvCxnSpPr>
          <p:cNvPr id="3" name="直接箭头连接符 2"/>
          <p:cNvCxnSpPr/>
          <p:nvPr/>
        </p:nvCxnSpPr>
        <p:spPr>
          <a:xfrm flipV="1">
            <a:off x="5833110" y="4057015"/>
            <a:ext cx="0" cy="763905"/>
          </a:xfrm>
          <a:prstGeom prst="straightConnector1">
            <a:avLst/>
          </a:prstGeom>
          <a:ln w="38100">
            <a:solidFill>
              <a:schemeClr val="accent5">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5210810" y="4822190"/>
            <a:ext cx="2014220" cy="368300"/>
          </a:xfrm>
          <a:prstGeom prst="rect">
            <a:avLst/>
          </a:prstGeom>
          <a:noFill/>
        </p:spPr>
        <p:txBody>
          <a:bodyPr wrap="square" rtlCol="0">
            <a:spAutoFit/>
          </a:bodyPr>
          <a:p>
            <a:r>
              <a:rPr lang="zh-CN" altLang="en-US">
                <a:solidFill>
                  <a:schemeClr val="accent5">
                    <a:lumMod val="75000"/>
                  </a:schemeClr>
                </a:solidFill>
              </a:rPr>
              <a:t>目前的阶段</a:t>
            </a:r>
            <a:endParaRPr lang="zh-CN" altLang="en-US">
              <a:solidFill>
                <a:schemeClr val="accent5">
                  <a:lumMod val="75000"/>
                </a:schemeClr>
              </a:solidFill>
            </a:endParaRPr>
          </a:p>
        </p:txBody>
      </p:sp>
      <p:sp>
        <p:nvSpPr>
          <p:cNvPr id="10" name="文本框 9"/>
          <p:cNvSpPr txBox="1"/>
          <p:nvPr>
            <p:custDataLst>
              <p:tags r:id="rId13"/>
            </p:custDataLst>
          </p:nvPr>
        </p:nvSpPr>
        <p:spPr>
          <a:xfrm>
            <a:off x="278130" y="4270375"/>
            <a:ext cx="1399540" cy="344805"/>
          </a:xfrm>
          <a:prstGeom prst="roundRect">
            <a:avLst/>
          </a:prstGeom>
          <a:solidFill>
            <a:schemeClr val="tx2">
              <a:lumMod val="75000"/>
            </a:schemeClr>
          </a:solidFill>
        </p:spPr>
        <p:txBody>
          <a:bodyPr wrap="square" rtlCol="0">
            <a:noAutofit/>
          </a:bodyPr>
          <a:p>
            <a:r>
              <a:rPr lang="zh-CN" altLang="en-US">
                <a:solidFill>
                  <a:schemeClr val="bg2"/>
                </a:solidFill>
              </a:rPr>
              <a:t>目前的</a:t>
            </a:r>
            <a:r>
              <a:rPr lang="zh-CN" altLang="en-US">
                <a:solidFill>
                  <a:schemeClr val="bg2"/>
                </a:solidFill>
              </a:rPr>
              <a:t>成果</a:t>
            </a:r>
            <a:endParaRPr lang="zh-CN" altLang="en-US">
              <a:solidFill>
                <a:schemeClr val="bg2"/>
              </a:solidFill>
            </a:endParaRPr>
          </a:p>
        </p:txBody>
      </p:sp>
      <p:sp>
        <p:nvSpPr>
          <p:cNvPr id="24" name="圆角矩形 23"/>
          <p:cNvSpPr/>
          <p:nvPr>
            <p:custDataLst>
              <p:tags r:id="rId14"/>
            </p:custDataLst>
          </p:nvPr>
        </p:nvSpPr>
        <p:spPr>
          <a:xfrm>
            <a:off x="278130" y="4627245"/>
            <a:ext cx="4753610" cy="1454785"/>
          </a:xfrm>
          <a:prstGeom prst="roundRect">
            <a:avLst>
              <a:gd name="adj" fmla="val 226"/>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tx2">
                    <a:lumMod val="9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426085" y="4902835"/>
            <a:ext cx="4605655" cy="922020"/>
          </a:xfrm>
          <a:prstGeom prst="rect">
            <a:avLst/>
          </a:prstGeom>
          <a:noFill/>
        </p:spPr>
        <p:txBody>
          <a:bodyPr wrap="square" rtlCol="0">
            <a:spAutoFit/>
          </a:bodyPr>
          <a:p>
            <a:r>
              <a:rPr lang="zh-CN" altLang="en-US"/>
              <a:t>已经完成项目前端界面的设计、前端代码、后端代码、音乐情绪识别模型的训练、推荐算法的</a:t>
            </a:r>
            <a:r>
              <a:rPr lang="zh-CN" altLang="en-US"/>
              <a:t>设计</a:t>
            </a:r>
            <a:endParaRPr lang="zh-CN" altLang="en-US"/>
          </a:p>
        </p:txBody>
      </p:sp>
      <p:grpSp>
        <p:nvGrpSpPr>
          <p:cNvPr id="13" name="组合 12"/>
          <p:cNvGrpSpPr/>
          <p:nvPr/>
        </p:nvGrpSpPr>
        <p:grpSpPr>
          <a:xfrm>
            <a:off x="6842125" y="4250055"/>
            <a:ext cx="4753610" cy="1811655"/>
            <a:chOff x="638" y="6925"/>
            <a:chExt cx="7486" cy="2853"/>
          </a:xfrm>
        </p:grpSpPr>
        <p:sp>
          <p:nvSpPr>
            <p:cNvPr id="7" name="文本框 6"/>
            <p:cNvSpPr txBox="1"/>
            <p:nvPr>
              <p:custDataLst>
                <p:tags r:id="rId15"/>
              </p:custDataLst>
            </p:nvPr>
          </p:nvSpPr>
          <p:spPr>
            <a:xfrm>
              <a:off x="638" y="6925"/>
              <a:ext cx="2204" cy="543"/>
            </a:xfrm>
            <a:prstGeom prst="roundRect">
              <a:avLst/>
            </a:prstGeom>
            <a:solidFill>
              <a:schemeClr val="tx2">
                <a:lumMod val="75000"/>
              </a:schemeClr>
            </a:solidFill>
          </p:spPr>
          <p:txBody>
            <a:bodyPr wrap="square" rtlCol="0">
              <a:noAutofit/>
            </a:bodyPr>
            <a:p>
              <a:r>
                <a:rPr lang="zh-CN" altLang="en-US">
                  <a:solidFill>
                    <a:schemeClr val="bg2"/>
                  </a:solidFill>
                </a:rPr>
                <a:t>后续的</a:t>
              </a:r>
              <a:r>
                <a:rPr lang="zh-CN" altLang="en-US">
                  <a:solidFill>
                    <a:schemeClr val="bg2"/>
                  </a:solidFill>
                </a:rPr>
                <a:t>工作</a:t>
              </a:r>
              <a:endParaRPr lang="zh-CN" altLang="en-US">
                <a:solidFill>
                  <a:schemeClr val="bg2"/>
                </a:solidFill>
              </a:endParaRPr>
            </a:p>
          </p:txBody>
        </p:sp>
        <p:sp>
          <p:nvSpPr>
            <p:cNvPr id="11" name="圆角矩形 10"/>
            <p:cNvSpPr/>
            <p:nvPr>
              <p:custDataLst>
                <p:tags r:id="rId16"/>
              </p:custDataLst>
            </p:nvPr>
          </p:nvSpPr>
          <p:spPr>
            <a:xfrm>
              <a:off x="638" y="7487"/>
              <a:ext cx="7486" cy="2291"/>
            </a:xfrm>
            <a:prstGeom prst="roundRect">
              <a:avLst>
                <a:gd name="adj" fmla="val 226"/>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tx2">
                      <a:lumMod val="9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17"/>
              </p:custDataLst>
            </p:nvPr>
          </p:nvSpPr>
          <p:spPr>
            <a:xfrm>
              <a:off x="871" y="7921"/>
              <a:ext cx="7253" cy="1016"/>
            </a:xfrm>
            <a:prstGeom prst="rect">
              <a:avLst/>
            </a:prstGeom>
            <a:noFill/>
          </p:spPr>
          <p:txBody>
            <a:bodyPr wrap="square" rtlCol="0">
              <a:spAutoFit/>
            </a:bodyPr>
            <a:p>
              <a:r>
                <a:rPr lang="zh-CN" altLang="en-US"/>
                <a:t>后续我们还需要完成软件的测试与部署、后台管理系统的搭建、推荐算法的优化</a:t>
              </a:r>
              <a:endParaRPr lang="zh-CN" altLang="en-US"/>
            </a:p>
          </p:txBody>
        </p:sp>
      </p:grpSp>
    </p:spTree>
    <p:custDataLst>
      <p:tags r:id="rId18"/>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grpSp>
        <p:nvGrpSpPr>
          <p:cNvPr id="28" name="组合 27"/>
          <p:cNvGrpSpPr/>
          <p:nvPr>
            <p:custDataLst>
              <p:tags r:id="rId2"/>
            </p:custDataLst>
          </p:nvPr>
        </p:nvGrpSpPr>
        <p:grpSpPr>
          <a:xfrm>
            <a:off x="131041" y="6540307"/>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5"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11"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预期成果</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sp>
        <p:nvSpPr>
          <p:cNvPr id="5" name="Shape 14855"/>
          <p:cNvSpPr/>
          <p:nvPr>
            <p:custDataLst>
              <p:tags r:id="rId8"/>
            </p:custDataLst>
          </p:nvPr>
        </p:nvSpPr>
        <p:spPr>
          <a:xfrm flipH="1">
            <a:off x="759518" y="1524599"/>
            <a:ext cx="4370182" cy="4572001"/>
          </a:xfrm>
          <a:custGeom>
            <a:avLst/>
            <a:gdLst/>
            <a:ahLst/>
            <a:cxnLst>
              <a:cxn ang="0">
                <a:pos x="wd2" y="hd2"/>
              </a:cxn>
              <a:cxn ang="5400000">
                <a:pos x="wd2" y="hd2"/>
              </a:cxn>
              <a:cxn ang="10800000">
                <a:pos x="wd2" y="hd2"/>
              </a:cxn>
              <a:cxn ang="16200000">
                <a:pos x="wd2" y="hd2"/>
              </a:cxn>
            </a:cxnLst>
            <a:rect l="0" t="0" r="r" b="b"/>
            <a:pathLst>
              <a:path w="21600" h="21600" extrusionOk="0">
                <a:moveTo>
                  <a:pt x="11035" y="0"/>
                </a:moveTo>
                <a:lnTo>
                  <a:pt x="0" y="21600"/>
                </a:lnTo>
                <a:lnTo>
                  <a:pt x="21600" y="17462"/>
                </a:lnTo>
              </a:path>
            </a:pathLst>
          </a:custGeom>
          <a:noFill/>
          <a:ln w="25400" cap="flat">
            <a:solidFill>
              <a:schemeClr val="bg1">
                <a:lumMod val="75000"/>
              </a:schemeClr>
            </a:solidFill>
            <a:custDash>
              <a:ds d="200000" sp="200000"/>
            </a:custDash>
            <a:miter lim="400000"/>
          </a:ln>
          <a:effectLst/>
        </p:spPr>
        <p:txBody>
          <a:bodyPr wrap="square" lIns="47625" tIns="47625" rIns="47625" bIns="47625" numCol="1" anchor="ctr">
            <a:normAutofit/>
          </a:bodyPr>
          <a:lstStyle/>
          <a:p>
            <a:pPr defTabSz="457200">
              <a:lnSpc>
                <a:spcPct val="120000"/>
              </a:lnSpc>
            </a:pPr>
            <a:endParaRPr sz="4690">
              <a:solidFill>
                <a:srgbClr val="222222"/>
              </a:solidFill>
              <a:latin typeface="Arial" panose="020B0604020202090204" pitchFamily="34" charset="0"/>
              <a:ea typeface="微软雅黑" charset="-122"/>
              <a:sym typeface="Arial" panose="020B0604020202090204" pitchFamily="34" charset="0"/>
            </a:endParaRPr>
          </a:p>
        </p:txBody>
      </p:sp>
      <p:sp>
        <p:nvSpPr>
          <p:cNvPr id="6" name="Shape 14856"/>
          <p:cNvSpPr/>
          <p:nvPr>
            <p:custDataLst>
              <p:tags r:id="rId9"/>
            </p:custDataLst>
          </p:nvPr>
        </p:nvSpPr>
        <p:spPr>
          <a:xfrm flipH="1" flipV="1">
            <a:off x="1308108" y="3129516"/>
            <a:ext cx="3816315" cy="2956773"/>
          </a:xfrm>
          <a:prstGeom prst="line">
            <a:avLst/>
          </a:prstGeom>
          <a:noFill/>
          <a:ln w="25400" cap="flat">
            <a:solidFill>
              <a:schemeClr val="bg1">
                <a:lumMod val="75000"/>
              </a:schemeClr>
            </a:solidFill>
            <a:custDash>
              <a:ds d="200000" sp="200000"/>
            </a:custDash>
            <a:miter lim="400000"/>
            <a:headEnd type="oval" w="med" len="med"/>
          </a:ln>
          <a:effectLst/>
        </p:spPr>
        <p:txBody>
          <a:bodyPr wrap="square" lIns="47625" tIns="47625" rIns="47625" bIns="47625" numCol="1" anchor="ctr">
            <a:normAutofit/>
          </a:bodyPr>
          <a:lstStyle/>
          <a:p>
            <a:pPr defTabSz="457200">
              <a:lnSpc>
                <a:spcPct val="120000"/>
              </a:lnSpc>
            </a:pPr>
            <a:endParaRPr sz="4690">
              <a:solidFill>
                <a:srgbClr val="222222"/>
              </a:solidFill>
              <a:latin typeface="Arial" panose="020B0604020202090204" pitchFamily="34" charset="0"/>
              <a:ea typeface="微软雅黑" charset="-122"/>
              <a:sym typeface="Arial" panose="020B0604020202090204" pitchFamily="34" charset="0"/>
            </a:endParaRPr>
          </a:p>
        </p:txBody>
      </p:sp>
      <p:sp>
        <p:nvSpPr>
          <p:cNvPr id="7" name="Shape 14858"/>
          <p:cNvSpPr/>
          <p:nvPr>
            <p:custDataLst>
              <p:tags r:id="rId10"/>
            </p:custDataLst>
          </p:nvPr>
        </p:nvSpPr>
        <p:spPr>
          <a:xfrm flipH="1">
            <a:off x="765827" y="1537217"/>
            <a:ext cx="2105347" cy="3655012"/>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chemeClr val="accent1"/>
          </a:solidFill>
          <a:ln w="12700" cap="flat">
            <a:noFill/>
            <a:miter lim="400000"/>
          </a:ln>
          <a:effectLst/>
        </p:spPr>
        <p:txBody>
          <a:bodyPr wrap="square" lIns="0" tIns="0" rIns="0" bIns="0" numCol="1" anchor="t">
            <a:normAutofit/>
          </a:bodyPr>
          <a:lstStyle/>
          <a:p>
            <a:pPr defTabSz="457200">
              <a:lnSpc>
                <a:spcPct val="120000"/>
              </a:lnSpc>
            </a:pPr>
            <a:endParaRPr sz="4690">
              <a:solidFill>
                <a:srgbClr val="222222"/>
              </a:solidFill>
              <a:latin typeface="Arial" panose="020B0604020202090204" pitchFamily="34" charset="0"/>
              <a:ea typeface="微软雅黑" charset="-122"/>
              <a:sym typeface="Arial" panose="020B0604020202090204" pitchFamily="34" charset="0"/>
            </a:endParaRPr>
          </a:p>
        </p:txBody>
      </p:sp>
      <p:sp>
        <p:nvSpPr>
          <p:cNvPr id="8" name="Shape 14860"/>
          <p:cNvSpPr>
            <a:spLocks noChangeAspect="1"/>
          </p:cNvSpPr>
          <p:nvPr>
            <p:custDataLst>
              <p:tags r:id="rId11"/>
            </p:custDataLst>
          </p:nvPr>
        </p:nvSpPr>
        <p:spPr>
          <a:xfrm flipH="1">
            <a:off x="1815195" y="2646313"/>
            <a:ext cx="1608075" cy="2791718"/>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chemeClr val="accent2"/>
          </a:solidFill>
          <a:ln w="12700" cap="flat">
            <a:noFill/>
            <a:miter lim="400000"/>
          </a:ln>
          <a:effectLst/>
        </p:spPr>
        <p:txBody>
          <a:bodyPr wrap="square" lIns="0" tIns="0" rIns="0" bIns="0" numCol="1" anchor="t">
            <a:normAutofit/>
          </a:bodyPr>
          <a:lstStyle/>
          <a:p>
            <a:pPr defTabSz="457200">
              <a:lnSpc>
                <a:spcPct val="120000"/>
              </a:lnSpc>
            </a:pPr>
            <a:endParaRPr sz="4690">
              <a:solidFill>
                <a:srgbClr val="222222"/>
              </a:solidFill>
              <a:latin typeface="Arial" panose="020B0604020202090204" pitchFamily="34" charset="0"/>
              <a:ea typeface="微软雅黑" charset="-122"/>
              <a:sym typeface="Arial" panose="020B0604020202090204" pitchFamily="34" charset="0"/>
            </a:endParaRPr>
          </a:p>
        </p:txBody>
      </p:sp>
      <p:sp>
        <p:nvSpPr>
          <p:cNvPr id="9" name="Shape 14861"/>
          <p:cNvSpPr/>
          <p:nvPr>
            <p:custDataLst>
              <p:tags r:id="rId12"/>
            </p:custDataLst>
          </p:nvPr>
        </p:nvSpPr>
        <p:spPr>
          <a:xfrm flipH="1">
            <a:off x="2928622" y="3800481"/>
            <a:ext cx="1048572" cy="1820386"/>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chemeClr val="accent1"/>
          </a:solidFill>
          <a:ln w="12700" cap="flat">
            <a:noFill/>
            <a:miter lim="400000"/>
          </a:ln>
          <a:effectLst/>
        </p:spPr>
        <p:txBody>
          <a:bodyPr wrap="square" lIns="0" tIns="0" rIns="0" bIns="0" numCol="1" anchor="t">
            <a:normAutofit/>
          </a:bodyPr>
          <a:lstStyle/>
          <a:p>
            <a:pPr defTabSz="457200">
              <a:lnSpc>
                <a:spcPct val="120000"/>
              </a:lnSpc>
            </a:pPr>
            <a:endParaRPr sz="4690">
              <a:solidFill>
                <a:srgbClr val="222222"/>
              </a:solidFill>
              <a:latin typeface="Arial" panose="020B0604020202090204" pitchFamily="34" charset="0"/>
              <a:ea typeface="微软雅黑" charset="-122"/>
              <a:sym typeface="Arial" panose="020B0604020202090204" pitchFamily="34" charset="0"/>
            </a:endParaRPr>
          </a:p>
        </p:txBody>
      </p:sp>
      <p:sp>
        <p:nvSpPr>
          <p:cNvPr id="10" name="文本框 9"/>
          <p:cNvSpPr txBox="1"/>
          <p:nvPr>
            <p:custDataLst>
              <p:tags r:id="rId13"/>
            </p:custDataLst>
          </p:nvPr>
        </p:nvSpPr>
        <p:spPr>
          <a:xfrm>
            <a:off x="1321779" y="3165347"/>
            <a:ext cx="604653" cy="565604"/>
          </a:xfrm>
          <a:prstGeom prst="rect">
            <a:avLst/>
          </a:prstGeom>
          <a:noFill/>
        </p:spPr>
        <p:txBody>
          <a:bodyPr wrap="square" rtlCol="0">
            <a:normAutofit lnSpcReduction="10000"/>
          </a:bodyPr>
          <a:lstStyle/>
          <a:p>
            <a:pPr defTabSz="457200">
              <a:lnSpc>
                <a:spcPct val="120000"/>
              </a:lnSpc>
            </a:pPr>
            <a:r>
              <a:rPr kumimoji="1" lang="en-US" altLang="zh-CN" sz="2800" dirty="0">
                <a:solidFill>
                  <a:schemeClr val="bg1"/>
                </a:solidFill>
                <a:latin typeface="Arial" panose="020B0604020202090204" pitchFamily="34" charset="0"/>
                <a:ea typeface="微软雅黑" charset="-122"/>
                <a:sym typeface="Arial" panose="020B0604020202090204" pitchFamily="34" charset="0"/>
              </a:rPr>
              <a:t>03</a:t>
            </a:r>
            <a:endParaRPr kumimoji="1" lang="zh-CN" altLang="en-US" sz="2800" dirty="0">
              <a:solidFill>
                <a:schemeClr val="bg1"/>
              </a:solidFill>
              <a:latin typeface="Arial" panose="020B0604020202090204" pitchFamily="34" charset="0"/>
              <a:ea typeface="微软雅黑" charset="-122"/>
              <a:sym typeface="Arial" panose="020B0604020202090204" pitchFamily="34" charset="0"/>
            </a:endParaRPr>
          </a:p>
        </p:txBody>
      </p:sp>
      <p:sp>
        <p:nvSpPr>
          <p:cNvPr id="12" name="文本框 11"/>
          <p:cNvSpPr txBox="1"/>
          <p:nvPr>
            <p:custDataLst>
              <p:tags r:id="rId14"/>
            </p:custDataLst>
          </p:nvPr>
        </p:nvSpPr>
        <p:spPr>
          <a:xfrm>
            <a:off x="2326386" y="3884139"/>
            <a:ext cx="623920" cy="565604"/>
          </a:xfrm>
          <a:prstGeom prst="rect">
            <a:avLst/>
          </a:prstGeom>
          <a:noFill/>
        </p:spPr>
        <p:txBody>
          <a:bodyPr wrap="square" rtlCol="0">
            <a:normAutofit lnSpcReduction="10000"/>
          </a:bodyPr>
          <a:lstStyle/>
          <a:p>
            <a:pPr defTabSz="457200">
              <a:lnSpc>
                <a:spcPct val="120000"/>
              </a:lnSpc>
            </a:pPr>
            <a:r>
              <a:rPr kumimoji="1" lang="en-US" altLang="zh-CN" sz="2800" dirty="0">
                <a:solidFill>
                  <a:schemeClr val="bg1"/>
                </a:solidFill>
                <a:latin typeface="Arial" panose="020B0604020202090204" pitchFamily="34" charset="0"/>
                <a:ea typeface="微软雅黑" charset="-122"/>
                <a:sym typeface="Arial" panose="020B0604020202090204" pitchFamily="34" charset="0"/>
              </a:rPr>
              <a:t>02</a:t>
            </a:r>
            <a:endParaRPr kumimoji="1" lang="zh-CN" altLang="en-US" sz="2800" dirty="0">
              <a:solidFill>
                <a:schemeClr val="bg1"/>
              </a:solidFill>
              <a:latin typeface="Arial" panose="020B0604020202090204" pitchFamily="34" charset="0"/>
              <a:ea typeface="微软雅黑" charset="-122"/>
              <a:sym typeface="Arial" panose="020B0604020202090204" pitchFamily="34" charset="0"/>
            </a:endParaRPr>
          </a:p>
        </p:txBody>
      </p:sp>
      <p:sp>
        <p:nvSpPr>
          <p:cNvPr id="13" name="文本框 12"/>
          <p:cNvSpPr txBox="1"/>
          <p:nvPr>
            <p:custDataLst>
              <p:tags r:id="rId15"/>
            </p:custDataLst>
          </p:nvPr>
        </p:nvSpPr>
        <p:spPr>
          <a:xfrm>
            <a:off x="3225605" y="4607901"/>
            <a:ext cx="623920" cy="565604"/>
          </a:xfrm>
          <a:prstGeom prst="rect">
            <a:avLst/>
          </a:prstGeom>
          <a:noFill/>
        </p:spPr>
        <p:txBody>
          <a:bodyPr wrap="square" rtlCol="0">
            <a:normAutofit lnSpcReduction="10000"/>
          </a:bodyPr>
          <a:lstStyle/>
          <a:p>
            <a:pPr defTabSz="457200">
              <a:lnSpc>
                <a:spcPct val="120000"/>
              </a:lnSpc>
            </a:pPr>
            <a:r>
              <a:rPr kumimoji="1" lang="en-US" altLang="zh-CN" sz="2800" dirty="0">
                <a:solidFill>
                  <a:schemeClr val="bg1"/>
                </a:solidFill>
                <a:latin typeface="Arial" panose="020B0604020202090204" pitchFamily="34" charset="0"/>
                <a:ea typeface="微软雅黑" charset="-122"/>
                <a:sym typeface="Arial" panose="020B0604020202090204" pitchFamily="34" charset="0"/>
              </a:rPr>
              <a:t>01</a:t>
            </a:r>
            <a:endParaRPr kumimoji="1" lang="zh-CN" altLang="en-US" sz="2800" dirty="0">
              <a:solidFill>
                <a:schemeClr val="bg1"/>
              </a:solidFill>
              <a:latin typeface="Arial" panose="020B0604020202090204" pitchFamily="34" charset="0"/>
              <a:ea typeface="微软雅黑" charset="-122"/>
              <a:sym typeface="Arial" panose="020B0604020202090204" pitchFamily="34" charset="0"/>
            </a:endParaRPr>
          </a:p>
        </p:txBody>
      </p:sp>
      <p:sp>
        <p:nvSpPr>
          <p:cNvPr id="15" name="矩形 14"/>
          <p:cNvSpPr/>
          <p:nvPr>
            <p:custDataLst>
              <p:tags r:id="rId16"/>
            </p:custDataLst>
          </p:nvPr>
        </p:nvSpPr>
        <p:spPr>
          <a:xfrm>
            <a:off x="5446395" y="1871980"/>
            <a:ext cx="4944745" cy="9271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457200">
              <a:lnSpc>
                <a:spcPct val="120000"/>
              </a:lnSpc>
            </a:pPr>
            <a:endParaRPr kumimoji="1" lang="zh-CN" altLang="en-US">
              <a:solidFill>
                <a:srgbClr val="FFFFFF"/>
              </a:solidFill>
              <a:latin typeface="Arial" panose="020B0604020202090204" pitchFamily="34" charset="0"/>
              <a:ea typeface="微软雅黑" charset="-122"/>
              <a:sym typeface="Arial" panose="020B0604020202090204" pitchFamily="34" charset="0"/>
            </a:endParaRPr>
          </a:p>
        </p:txBody>
      </p:sp>
      <p:cxnSp>
        <p:nvCxnSpPr>
          <p:cNvPr id="17" name="直线连接符 5"/>
          <p:cNvCxnSpPr/>
          <p:nvPr>
            <p:custDataLst>
              <p:tags r:id="rId17"/>
            </p:custDataLst>
          </p:nvPr>
        </p:nvCxnSpPr>
        <p:spPr>
          <a:xfrm>
            <a:off x="5446163" y="1872024"/>
            <a:ext cx="0" cy="90106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8"/>
            </p:custDataLst>
          </p:nvPr>
        </p:nvSpPr>
        <p:spPr>
          <a:xfrm>
            <a:off x="5964787" y="3281422"/>
            <a:ext cx="4944461" cy="105835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457200">
              <a:lnSpc>
                <a:spcPct val="120000"/>
              </a:lnSpc>
            </a:pPr>
            <a:endParaRPr kumimoji="1" lang="zh-CN" altLang="en-US">
              <a:solidFill>
                <a:srgbClr val="FFFFFF"/>
              </a:solidFill>
              <a:latin typeface="Arial" panose="020B0604020202090204" pitchFamily="34" charset="0"/>
              <a:ea typeface="微软雅黑" charset="-122"/>
              <a:sym typeface="Arial" panose="020B0604020202090204" pitchFamily="34" charset="0"/>
            </a:endParaRPr>
          </a:p>
        </p:txBody>
      </p:sp>
      <p:cxnSp>
        <p:nvCxnSpPr>
          <p:cNvPr id="19" name="直线连接符 29"/>
          <p:cNvCxnSpPr/>
          <p:nvPr>
            <p:custDataLst>
              <p:tags r:id="rId19"/>
            </p:custDataLst>
          </p:nvPr>
        </p:nvCxnSpPr>
        <p:spPr>
          <a:xfrm>
            <a:off x="5964788" y="3281422"/>
            <a:ext cx="0" cy="105835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矩形 19"/>
          <p:cNvSpPr/>
          <p:nvPr>
            <p:custDataLst>
              <p:tags r:id="rId20"/>
            </p:custDataLst>
          </p:nvPr>
        </p:nvSpPr>
        <p:spPr>
          <a:xfrm>
            <a:off x="6483413" y="4690821"/>
            <a:ext cx="4944461" cy="10583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457200">
              <a:lnSpc>
                <a:spcPct val="120000"/>
              </a:lnSpc>
            </a:pPr>
            <a:endParaRPr kumimoji="1" lang="zh-CN" altLang="en-US">
              <a:solidFill>
                <a:srgbClr val="FFFFFF"/>
              </a:solidFill>
              <a:latin typeface="Arial" panose="020B0604020202090204" pitchFamily="34" charset="0"/>
              <a:ea typeface="微软雅黑" charset="-122"/>
              <a:sym typeface="Arial" panose="020B0604020202090204" pitchFamily="34" charset="0"/>
            </a:endParaRPr>
          </a:p>
        </p:txBody>
      </p:sp>
      <p:cxnSp>
        <p:nvCxnSpPr>
          <p:cNvPr id="21" name="直线连接符 34"/>
          <p:cNvCxnSpPr/>
          <p:nvPr>
            <p:custDataLst>
              <p:tags r:id="rId21"/>
            </p:custDataLst>
          </p:nvPr>
        </p:nvCxnSpPr>
        <p:spPr>
          <a:xfrm>
            <a:off x="6483414" y="4690821"/>
            <a:ext cx="0" cy="105835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22"/>
            </p:custDataLst>
          </p:nvPr>
        </p:nvSpPr>
        <p:spPr>
          <a:xfrm>
            <a:off x="5566929" y="2116762"/>
            <a:ext cx="4845920" cy="787523"/>
          </a:xfrm>
          <a:prstGeom prst="rect">
            <a:avLst/>
          </a:prstGeom>
          <a:noFill/>
        </p:spPr>
        <p:txBody>
          <a:bodyPr wrap="square" rtlCol="0" anchor="ctr" anchorCtr="0">
            <a:normAutofit lnSpcReduction="20000"/>
          </a:bodyPr>
          <a:lstStyle/>
          <a:p>
            <a:pPr>
              <a:lnSpc>
                <a:spcPct val="120000"/>
              </a:lnSpc>
            </a:pPr>
            <a:r>
              <a:rPr lang="zh-CN" altLang="en-US" sz="1400" spc="150" dirty="0">
                <a:latin typeface="Arial" panose="020B0604020202090204" pitchFamily="34" charset="0"/>
                <a:ea typeface="微软雅黑" charset="-122"/>
                <a:sym typeface="Arial" panose="020B0604020202090204" pitchFamily="34" charset="0"/>
              </a:rPr>
              <a:t>完成</a:t>
            </a:r>
            <a:r>
              <a:rPr lang="en-US" altLang="zh-CN" sz="1400" spc="150" dirty="0">
                <a:latin typeface="Arial" panose="020B0604020202090204" pitchFamily="34" charset="0"/>
                <a:ea typeface="微软雅黑" charset="-122"/>
                <a:sym typeface="Arial" panose="020B0604020202090204" pitchFamily="34" charset="0"/>
              </a:rPr>
              <a:t>HeartWave</a:t>
            </a:r>
            <a:r>
              <a:rPr lang="zh-CN" altLang="en-US" sz="1400" spc="150" dirty="0">
                <a:latin typeface="Arial" panose="020B0604020202090204" pitchFamily="34" charset="0"/>
                <a:ea typeface="微软雅黑" charset="-122"/>
                <a:sym typeface="Arial" panose="020B0604020202090204" pitchFamily="34" charset="0"/>
              </a:rPr>
              <a:t>软件桌面端和</a:t>
            </a:r>
            <a:r>
              <a:rPr lang="zh-CN" altLang="en-US" sz="1400" spc="150" dirty="0">
                <a:latin typeface="Arial" panose="020B0604020202090204" pitchFamily="34" charset="0"/>
                <a:ea typeface="微软雅黑" charset="-122"/>
                <a:sym typeface="Arial" panose="020B0604020202090204" pitchFamily="34" charset="0"/>
              </a:rPr>
              <a:t>移动端的开发，并申请</a:t>
            </a:r>
            <a:r>
              <a:rPr lang="zh-CN" altLang="en-US" sz="1400" spc="150" dirty="0">
                <a:latin typeface="Arial" panose="020B0604020202090204" pitchFamily="34" charset="0"/>
                <a:ea typeface="微软雅黑" charset="-122"/>
                <a:sym typeface="Arial" panose="020B0604020202090204" pitchFamily="34" charset="0"/>
              </a:rPr>
              <a:t>软著部署</a:t>
            </a:r>
            <a:r>
              <a:rPr lang="zh-CN" altLang="en-US" sz="1400" spc="150" dirty="0">
                <a:latin typeface="Arial" panose="020B0604020202090204" pitchFamily="34" charset="0"/>
                <a:ea typeface="微软雅黑" charset="-122"/>
                <a:sym typeface="Arial" panose="020B0604020202090204" pitchFamily="34" charset="0"/>
              </a:rPr>
              <a:t>上线。</a:t>
            </a:r>
            <a:endParaRPr lang="zh-CN" altLang="en-US" sz="1400" spc="150" dirty="0">
              <a:latin typeface="Arial" panose="020B0604020202090204" pitchFamily="34" charset="0"/>
              <a:ea typeface="微软雅黑" charset="-122"/>
              <a:sym typeface="Arial" panose="020B0604020202090204" pitchFamily="34" charset="0"/>
            </a:endParaRPr>
          </a:p>
        </p:txBody>
      </p:sp>
      <p:sp>
        <p:nvSpPr>
          <p:cNvPr id="23" name="文本框 22"/>
          <p:cNvSpPr txBox="1"/>
          <p:nvPr>
            <p:custDataLst>
              <p:tags r:id="rId23"/>
            </p:custDataLst>
          </p:nvPr>
        </p:nvSpPr>
        <p:spPr>
          <a:xfrm>
            <a:off x="6122007" y="3549687"/>
            <a:ext cx="4845920" cy="787523"/>
          </a:xfrm>
          <a:prstGeom prst="rect">
            <a:avLst/>
          </a:prstGeom>
          <a:noFill/>
        </p:spPr>
        <p:txBody>
          <a:bodyPr wrap="square" rtlCol="0" anchor="ctr" anchorCtr="0">
            <a:normAutofit lnSpcReduction="20000"/>
          </a:bodyPr>
          <a:lstStyle/>
          <a:p>
            <a:pPr>
              <a:lnSpc>
                <a:spcPct val="120000"/>
              </a:lnSpc>
            </a:pPr>
            <a:r>
              <a:rPr lang="zh-CN" altLang="en-US" sz="1400" spc="150" dirty="0">
                <a:latin typeface="Arial" panose="020B0604020202090204" pitchFamily="34" charset="0"/>
                <a:ea typeface="微软雅黑" charset="-122"/>
                <a:sym typeface="Arial" panose="020B0604020202090204" pitchFamily="34" charset="0"/>
              </a:rPr>
              <a:t>对市面上的音乐软件的推荐算法提出创新性概念，并撰写报告和论文。</a:t>
            </a:r>
            <a:endParaRPr lang="zh-CN" altLang="en-US" sz="1400" spc="150" dirty="0">
              <a:latin typeface="Arial" panose="020B0604020202090204" pitchFamily="34" charset="0"/>
              <a:ea typeface="微软雅黑" charset="-122"/>
              <a:sym typeface="Arial" panose="020B0604020202090204" pitchFamily="34" charset="0"/>
            </a:endParaRPr>
          </a:p>
        </p:txBody>
      </p:sp>
      <p:sp>
        <p:nvSpPr>
          <p:cNvPr id="24" name="文本框 23"/>
          <p:cNvSpPr txBox="1"/>
          <p:nvPr>
            <p:custDataLst>
              <p:tags r:id="rId24"/>
            </p:custDataLst>
          </p:nvPr>
        </p:nvSpPr>
        <p:spPr>
          <a:xfrm>
            <a:off x="6590469" y="4979966"/>
            <a:ext cx="4845920" cy="787523"/>
          </a:xfrm>
          <a:prstGeom prst="rect">
            <a:avLst/>
          </a:prstGeom>
          <a:noFill/>
        </p:spPr>
        <p:txBody>
          <a:bodyPr wrap="square" rtlCol="0" anchor="ctr" anchorCtr="0">
            <a:normAutofit lnSpcReduction="20000"/>
          </a:bodyPr>
          <a:lstStyle/>
          <a:p>
            <a:pPr>
              <a:lnSpc>
                <a:spcPct val="120000"/>
              </a:lnSpc>
            </a:pPr>
            <a:r>
              <a:rPr lang="zh-CN" altLang="en-US" sz="1400" spc="150" dirty="0">
                <a:latin typeface="Arial" panose="020B0604020202090204" pitchFamily="34" charset="0"/>
                <a:ea typeface="微软雅黑" charset="-122"/>
                <a:sym typeface="Arial" panose="020B0604020202090204" pitchFamily="34" charset="0"/>
              </a:rPr>
              <a:t>扩充</a:t>
            </a:r>
            <a:r>
              <a:rPr lang="zh-CN" altLang="en-US" sz="1400" spc="150" dirty="0">
                <a:latin typeface="Arial" panose="020B0604020202090204" pitchFamily="34" charset="0"/>
                <a:ea typeface="微软雅黑" charset="-122"/>
                <a:sym typeface="Arial" panose="020B0604020202090204" pitchFamily="34" charset="0"/>
              </a:rPr>
              <a:t>并制作音乐情绪数据集并开源。</a:t>
            </a:r>
            <a:endParaRPr lang="zh-CN" altLang="en-US" sz="1400" spc="150">
              <a:latin typeface="Arial" panose="020B0604020202090204" pitchFamily="34" charset="0"/>
              <a:ea typeface="微软雅黑" charset="-122"/>
              <a:sym typeface="Arial" panose="020B0604020202090204" pitchFamily="34" charset="0"/>
            </a:endParaRPr>
          </a:p>
        </p:txBody>
      </p:sp>
      <p:grpSp>
        <p:nvGrpSpPr>
          <p:cNvPr id="2" name="组合 1"/>
          <p:cNvGrpSpPr/>
          <p:nvPr/>
        </p:nvGrpSpPr>
        <p:grpSpPr>
          <a:xfrm>
            <a:off x="10908639" y="191759"/>
            <a:ext cx="969222" cy="1066800"/>
            <a:chOff x="2158413" y="-53093"/>
            <a:chExt cx="873185" cy="960741"/>
          </a:xfrm>
        </p:grpSpPr>
        <p:sp>
          <p:nvSpPr>
            <p:cNvPr id="34" name="矩形 1023"/>
            <p:cNvSpPr/>
            <p:nvPr>
              <p:custDataLst>
                <p:tags r:id="rId25"/>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形 34"/>
            <p:cNvPicPr>
              <a:picLocks noChangeAspect="1"/>
            </p:cNvPicPr>
            <p:nvPr>
              <p:custDataLst>
                <p:tags r:id="rId26"/>
              </p:custDataLst>
            </p:nvPr>
          </p:nvPicPr>
          <p:blipFill rotWithShape="1">
            <a:blip r:embed="rId27" cstate="screen"/>
            <a:srcRect r="76895"/>
            <a:stretch>
              <a:fillRect/>
            </a:stretch>
          </p:blipFill>
          <p:spPr>
            <a:xfrm>
              <a:off x="2211814" y="-53093"/>
              <a:ext cx="778994" cy="960741"/>
            </a:xfrm>
            <a:prstGeom prst="ellipse">
              <a:avLst/>
            </a:prstGeom>
          </p:spPr>
        </p:pic>
      </p:grpSp>
      <p:sp>
        <p:nvSpPr>
          <p:cNvPr id="4" name="文本框 3"/>
          <p:cNvSpPr txBox="1"/>
          <p:nvPr/>
        </p:nvSpPr>
        <p:spPr>
          <a:xfrm>
            <a:off x="5418455" y="1855470"/>
            <a:ext cx="1172210" cy="404256"/>
          </a:xfrm>
          <a:prstGeom prst="roundRect">
            <a:avLst/>
          </a:prstGeom>
          <a:solidFill>
            <a:schemeClr val="accent2">
              <a:lumMod val="60000"/>
              <a:lumOff val="40000"/>
            </a:schemeClr>
          </a:solidFill>
        </p:spPr>
        <p:txBody>
          <a:bodyPr wrap="square" rtlCol="0">
            <a:spAutoFit/>
          </a:bodyPr>
          <a:p>
            <a:r>
              <a:rPr lang="zh-CN" altLang="en-US">
                <a:solidFill>
                  <a:schemeClr val="bg1"/>
                </a:solidFill>
              </a:rPr>
              <a:t>软件开发</a:t>
            </a:r>
            <a:endParaRPr lang="zh-CN" altLang="en-US">
              <a:solidFill>
                <a:schemeClr val="bg1"/>
              </a:solidFill>
            </a:endParaRPr>
          </a:p>
        </p:txBody>
      </p:sp>
      <p:sp>
        <p:nvSpPr>
          <p:cNvPr id="14" name="文本框 13"/>
          <p:cNvSpPr txBox="1"/>
          <p:nvPr>
            <p:custDataLst>
              <p:tags r:id="rId28"/>
            </p:custDataLst>
          </p:nvPr>
        </p:nvSpPr>
        <p:spPr>
          <a:xfrm>
            <a:off x="5953760" y="3263900"/>
            <a:ext cx="1172210" cy="379095"/>
          </a:xfrm>
          <a:prstGeom prst="roundRect">
            <a:avLst/>
          </a:prstGeom>
          <a:solidFill>
            <a:schemeClr val="accent2">
              <a:lumMod val="60000"/>
              <a:lumOff val="40000"/>
            </a:schemeClr>
          </a:solidFill>
        </p:spPr>
        <p:txBody>
          <a:bodyPr wrap="square" rtlCol="0">
            <a:noAutofit/>
          </a:bodyPr>
          <a:p>
            <a:r>
              <a:rPr lang="zh-CN" altLang="en-US">
                <a:solidFill>
                  <a:schemeClr val="bg1"/>
                </a:solidFill>
              </a:rPr>
              <a:t>论文撰写</a:t>
            </a:r>
            <a:endParaRPr lang="zh-CN" altLang="en-US">
              <a:solidFill>
                <a:schemeClr val="bg1"/>
              </a:solidFill>
            </a:endParaRPr>
          </a:p>
        </p:txBody>
      </p:sp>
      <p:sp>
        <p:nvSpPr>
          <p:cNvPr id="16" name="文本框 15"/>
          <p:cNvSpPr txBox="1"/>
          <p:nvPr>
            <p:custDataLst>
              <p:tags r:id="rId29"/>
            </p:custDataLst>
          </p:nvPr>
        </p:nvSpPr>
        <p:spPr>
          <a:xfrm>
            <a:off x="6450965" y="4672330"/>
            <a:ext cx="1608455" cy="411356"/>
          </a:xfrm>
          <a:prstGeom prst="roundRect">
            <a:avLst/>
          </a:prstGeom>
          <a:solidFill>
            <a:schemeClr val="accent2">
              <a:lumMod val="60000"/>
              <a:lumOff val="40000"/>
            </a:schemeClr>
          </a:solidFill>
        </p:spPr>
        <p:txBody>
          <a:bodyPr wrap="square" rtlCol="0">
            <a:spAutoFit/>
          </a:bodyPr>
          <a:p>
            <a:r>
              <a:rPr lang="zh-CN" altLang="en-US">
                <a:solidFill>
                  <a:schemeClr val="bg1"/>
                </a:solidFill>
              </a:rPr>
              <a:t>数据集</a:t>
            </a:r>
            <a:r>
              <a:rPr lang="zh-CN" altLang="en-US">
                <a:solidFill>
                  <a:schemeClr val="bg1"/>
                </a:solidFill>
              </a:rPr>
              <a:t>扩充</a:t>
            </a:r>
            <a:endParaRPr lang="zh-CN" altLang="en-US">
              <a:solidFill>
                <a:schemeClr val="bg1"/>
              </a:solidFill>
            </a:endParaRPr>
          </a:p>
        </p:txBody>
      </p:sp>
    </p:spTree>
    <p:custDataLst>
      <p:tags r:id="rId30"/>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0908639" y="191759"/>
            <a:ext cx="969222" cy="1066800"/>
            <a:chOff x="2158413" y="-53093"/>
            <a:chExt cx="873185" cy="960741"/>
          </a:xfrm>
        </p:grpSpPr>
        <p:sp>
          <p:nvSpPr>
            <p:cNvPr id="34" name="矩形 1023"/>
            <p:cNvSpPr/>
            <p:nvPr>
              <p:custDataLst>
                <p:tags r:id="rId1"/>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2"/>
              </p:custDataLst>
            </p:nvPr>
          </p:nvPicPr>
          <p:blipFill rotWithShape="1">
            <a:blip r:embed="rId3" cstate="screen"/>
            <a:srcRect r="76895"/>
            <a:stretch>
              <a:fillRect/>
            </a:stretch>
          </p:blipFill>
          <p:spPr>
            <a:xfrm>
              <a:off x="2211814" y="-53093"/>
              <a:ext cx="778994" cy="960741"/>
            </a:xfrm>
            <a:prstGeom prst="ellipse">
              <a:avLst/>
            </a:prstGeom>
          </p:spPr>
        </p:pic>
      </p:grpSp>
      <p:sp>
        <p:nvSpPr>
          <p:cNvPr id="4" name="文本框 3"/>
          <p:cNvSpPr txBox="1"/>
          <p:nvPr/>
        </p:nvSpPr>
        <p:spPr>
          <a:xfrm>
            <a:off x="4044315" y="2472055"/>
            <a:ext cx="4820920" cy="1014730"/>
          </a:xfrm>
          <a:prstGeom prst="rect">
            <a:avLst/>
          </a:prstGeom>
          <a:noFill/>
        </p:spPr>
        <p:txBody>
          <a:bodyPr wrap="square" rtlCol="0">
            <a:spAutoFit/>
          </a:bodyPr>
          <a:p>
            <a:pPr algn="ctr"/>
            <a:r>
              <a:rPr lang="zh-CN" altLang="en-US" sz="6000"/>
              <a:t>谢</a:t>
            </a:r>
            <a:r>
              <a:rPr lang="en-US" altLang="zh-CN" sz="6000"/>
              <a:t> </a:t>
            </a:r>
            <a:r>
              <a:rPr lang="zh-CN" altLang="en-US" sz="6000"/>
              <a:t>谢！</a:t>
            </a:r>
            <a:endParaRPr lang="zh-CN" altLang="en-US" sz="6000"/>
          </a:p>
        </p:txBody>
      </p:sp>
      <p:pic>
        <p:nvPicPr>
          <p:cNvPr id="5" name="图片 4" descr="04d0ec151f5558d69cde32ddd10f0b7d"/>
          <p:cNvPicPr>
            <a:picLocks noChangeAspect="1"/>
          </p:cNvPicPr>
          <p:nvPr>
            <p:custDataLst>
              <p:tags r:id="rId4"/>
            </p:custDataLst>
          </p:nvPr>
        </p:nvPicPr>
        <p:blipFill>
          <a:blip r:embed="rId5"/>
          <a:stretch>
            <a:fillRect/>
          </a:stretch>
        </p:blipFill>
        <p:spPr>
          <a:xfrm>
            <a:off x="5719445" y="3429000"/>
            <a:ext cx="864870" cy="864870"/>
          </a:xfrm>
          <a:prstGeom prst="rect">
            <a:avLst/>
          </a:prstGeom>
        </p:spPr>
      </p:pic>
      <p:sp>
        <p:nvSpPr>
          <p:cNvPr id="6" name="文本占位符 6"/>
          <p:cNvSpPr>
            <a:spLocks noGrp="1"/>
          </p:cNvSpPr>
          <p:nvPr>
            <p:custDataLst>
              <p:tags r:id="rId6"/>
            </p:custDataLst>
          </p:nvPr>
        </p:nvSpPr>
        <p:spPr>
          <a:xfrm>
            <a:off x="3886200" y="4263390"/>
            <a:ext cx="4440555" cy="1276985"/>
          </a:xfrm>
          <a:prstGeom prst="rect">
            <a:avLst/>
          </a:prstGeom>
        </p:spPr>
        <p:txBody>
          <a:bodyPr vert="horz" wrap="square" lIns="91440" tIns="45720" rIns="91440" bIns="45720" rtlCol="0" anchor="ctr">
            <a:normAutofit fontScale="90000"/>
          </a:bodyP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指导教师：</a:t>
            </a:r>
            <a:r>
              <a:rPr>
                <a:solidFill>
                  <a:schemeClr val="dk1">
                    <a:lumMod val="65000"/>
                    <a:lumOff val="35000"/>
                  </a:schemeClr>
                </a:solidFill>
              </a:rPr>
              <a:t>范鸿飞</a:t>
            </a:r>
            <a:endParaRPr>
              <a:solidFill>
                <a:schemeClr val="dk1">
                  <a:lumMod val="65000"/>
                  <a:lumOff val="35000"/>
                </a:schemeClr>
              </a:solidFill>
            </a:endParaRPr>
          </a:p>
          <a:p>
            <a:pPr algn="ctr"/>
            <a:r>
              <a:rPr>
                <a:solidFill>
                  <a:schemeClr val="dk1">
                    <a:lumMod val="65000"/>
                    <a:lumOff val="35000"/>
                  </a:schemeClr>
                </a:solidFill>
                <a:sym typeface="+mn-ea"/>
              </a:rPr>
              <a:t>项目负责人：储岱泽</a:t>
            </a:r>
            <a:endParaRPr>
              <a:solidFill>
                <a:schemeClr val="dk1">
                  <a:lumMod val="65000"/>
                  <a:lumOff val="35000"/>
                </a:schemeClr>
              </a:solidFill>
            </a:endParaRPr>
          </a:p>
          <a:p>
            <a:pPr algn="ctr"/>
            <a:r>
              <a:rPr>
                <a:solidFill>
                  <a:schemeClr val="dk1">
                    <a:lumMod val="65000"/>
                    <a:lumOff val="35000"/>
                  </a:schemeClr>
                </a:solidFill>
              </a:rPr>
              <a:t>项目成员：杨滕超</a:t>
            </a:r>
            <a:r>
              <a:rPr lang="en-US" altLang="zh-CN">
                <a:solidFill>
                  <a:schemeClr val="dk1">
                    <a:lumMod val="65000"/>
                    <a:lumOff val="35000"/>
                  </a:schemeClr>
                </a:solidFill>
              </a:rPr>
              <a:t> </a:t>
            </a:r>
            <a:r>
              <a:rPr>
                <a:solidFill>
                  <a:schemeClr val="dk1">
                    <a:lumMod val="65000"/>
                    <a:lumOff val="35000"/>
                  </a:schemeClr>
                </a:solidFill>
              </a:rPr>
              <a:t>马威</a:t>
            </a:r>
            <a:r>
              <a:rPr lang="en-US" altLang="zh-CN">
                <a:solidFill>
                  <a:schemeClr val="dk1">
                    <a:lumMod val="65000"/>
                    <a:lumOff val="35000"/>
                  </a:schemeClr>
                </a:solidFill>
              </a:rPr>
              <a:t> </a:t>
            </a:r>
            <a:r>
              <a:rPr>
                <a:solidFill>
                  <a:schemeClr val="dk1">
                    <a:lumMod val="65000"/>
                    <a:lumOff val="35000"/>
                  </a:schemeClr>
                </a:solidFill>
              </a:rPr>
              <a:t>苏家铭</a:t>
            </a:r>
            <a:r>
              <a:rPr lang="en-US" altLang="zh-CN">
                <a:solidFill>
                  <a:schemeClr val="dk1">
                    <a:lumMod val="65000"/>
                    <a:lumOff val="35000"/>
                  </a:schemeClr>
                </a:solidFill>
              </a:rPr>
              <a:t> </a:t>
            </a:r>
            <a:r>
              <a:rPr>
                <a:solidFill>
                  <a:schemeClr val="dk1">
                    <a:lumMod val="65000"/>
                    <a:lumOff val="35000"/>
                  </a:schemeClr>
                </a:solidFill>
              </a:rPr>
              <a:t>莫益萌</a:t>
            </a:r>
            <a:endParaRPr>
              <a:solidFill>
                <a:schemeClr val="dk1">
                  <a:lumMod val="65000"/>
                  <a:lumOff val="35000"/>
                </a:schemeClr>
              </a:solidFill>
            </a:endParaRPr>
          </a:p>
        </p:txBody>
      </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01</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lang="zh-CN" altLang="en-US" dirty="0"/>
              <a:t>立项依据</a:t>
            </a:r>
            <a:endParaRPr lang="zh-CN" altLang="en-US"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grpSp>
        <p:nvGrpSpPr>
          <p:cNvPr id="12" name="组合 11"/>
          <p:cNvGrpSpPr/>
          <p:nvPr/>
        </p:nvGrpSpPr>
        <p:grpSpPr>
          <a:xfrm>
            <a:off x="5473065" y="3597275"/>
            <a:ext cx="4317365" cy="306070"/>
            <a:chOff x="8619" y="5665"/>
            <a:chExt cx="6799" cy="482"/>
          </a:xfrm>
        </p:grpSpPr>
        <p:sp>
          <p:nvSpPr>
            <p:cNvPr id="7" name="文本框 6"/>
            <p:cNvSpPr txBox="1"/>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◎项目背景</a:t>
              </a:r>
              <a:endParaRPr lang="zh-CN" altLang="en-US" sz="1400">
                <a:latin typeface="宋体" charset="0"/>
                <a:ea typeface="宋体" charset="0"/>
              </a:endParaRPr>
            </a:p>
          </p:txBody>
        </p:sp>
        <p:sp>
          <p:nvSpPr>
            <p:cNvPr id="9" name="文本框 8"/>
            <p:cNvSpPr txBox="1"/>
            <p:nvPr>
              <p:custDataLst>
                <p:tags r:id="rId8"/>
              </p:custDataLst>
            </p:nvPr>
          </p:nvSpPr>
          <p:spPr>
            <a:xfrm>
              <a:off x="10307" y="5665"/>
              <a:ext cx="1688" cy="483"/>
            </a:xfrm>
            <a:prstGeom prst="rect">
              <a:avLst/>
            </a:prstGeom>
            <a:noFill/>
          </p:spPr>
          <p:txBody>
            <a:bodyPr wrap="none" rtlCol="0" anchor="t">
              <a:spAutoFit/>
            </a:bodyPr>
            <a:p>
              <a:r>
                <a:rPr lang="zh-CN" altLang="en-US" sz="1400">
                  <a:latin typeface="宋体" charset="0"/>
                  <a:ea typeface="宋体" charset="0"/>
                </a:rPr>
                <a:t>◎用户调研</a:t>
              </a:r>
              <a:endParaRPr lang="zh-CN" altLang="en-US" sz="1400">
                <a:latin typeface="宋体" charset="0"/>
                <a:ea typeface="宋体" charset="0"/>
              </a:endParaRPr>
            </a:p>
          </p:txBody>
        </p:sp>
        <p:sp>
          <p:nvSpPr>
            <p:cNvPr id="10" name="文本框 9"/>
            <p:cNvSpPr txBox="1"/>
            <p:nvPr>
              <p:custDataLst>
                <p:tags r:id="rId9"/>
              </p:custDataLst>
            </p:nvPr>
          </p:nvSpPr>
          <p:spPr>
            <a:xfrm>
              <a:off x="12042" y="5665"/>
              <a:ext cx="1688" cy="483"/>
            </a:xfrm>
            <a:prstGeom prst="rect">
              <a:avLst/>
            </a:prstGeom>
            <a:noFill/>
          </p:spPr>
          <p:txBody>
            <a:bodyPr wrap="none" rtlCol="0" anchor="t">
              <a:spAutoFit/>
            </a:bodyPr>
            <a:p>
              <a:r>
                <a:rPr lang="zh-CN" altLang="en-US" sz="1400">
                  <a:latin typeface="宋体" charset="0"/>
                  <a:ea typeface="宋体" charset="0"/>
                </a:rPr>
                <a:t>◎竞品分析</a:t>
              </a:r>
              <a:endParaRPr lang="zh-CN" altLang="en-US" sz="1400">
                <a:latin typeface="宋体" charset="0"/>
                <a:ea typeface="宋体" charset="0"/>
              </a:endParaRPr>
            </a:p>
          </p:txBody>
        </p:sp>
        <p:sp>
          <p:nvSpPr>
            <p:cNvPr id="11" name="文本框 10"/>
            <p:cNvSpPr txBox="1"/>
            <p:nvPr>
              <p:custDataLst>
                <p:tags r:id="rId10"/>
              </p:custDataLst>
            </p:nvPr>
          </p:nvSpPr>
          <p:spPr>
            <a:xfrm>
              <a:off x="13730"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已有成果</a:t>
              </a:r>
              <a:endParaRPr lang="zh-CN" altLang="en-US" sz="1400">
                <a:latin typeface="宋体" charset="0"/>
                <a:ea typeface="宋体" charset="0"/>
              </a:endParaRPr>
            </a:p>
          </p:txBody>
        </p:sp>
      </p:grpSp>
    </p:spTree>
    <p:custDataLst>
      <p:tags r:id="rId1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心理健康危机亟待解决</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6" name="图片 5"/>
          <p:cNvPicPr>
            <a:picLocks noChangeAspect="1"/>
          </p:cNvPicPr>
          <p:nvPr>
            <p:custDataLst>
              <p:tags r:id="rId12"/>
            </p:custDataLst>
          </p:nvPr>
        </p:nvPicPr>
        <p:blipFill>
          <a:blip r:embed="rId13"/>
          <a:stretch>
            <a:fillRect/>
          </a:stretch>
        </p:blipFill>
        <p:spPr>
          <a:xfrm>
            <a:off x="1440180" y="2018665"/>
            <a:ext cx="5819775" cy="3216910"/>
          </a:xfrm>
          <a:prstGeom prst="rect">
            <a:avLst/>
          </a:prstGeom>
        </p:spPr>
      </p:pic>
      <p:pic>
        <p:nvPicPr>
          <p:cNvPr id="7" name="图片 6"/>
          <p:cNvPicPr>
            <a:picLocks noChangeAspect="1"/>
          </p:cNvPicPr>
          <p:nvPr>
            <p:custDataLst>
              <p:tags r:id="rId14"/>
            </p:custDataLst>
          </p:nvPr>
        </p:nvPicPr>
        <p:blipFill>
          <a:blip r:embed="rId15"/>
          <a:stretch>
            <a:fillRect/>
          </a:stretch>
        </p:blipFill>
        <p:spPr>
          <a:xfrm>
            <a:off x="7336790" y="1034415"/>
            <a:ext cx="3183255" cy="4255135"/>
          </a:xfrm>
          <a:prstGeom prst="rect">
            <a:avLst/>
          </a:prstGeom>
        </p:spPr>
      </p:pic>
      <p:pic>
        <p:nvPicPr>
          <p:cNvPr id="12" name="图片 11"/>
          <p:cNvPicPr>
            <a:picLocks noChangeAspect="1"/>
          </p:cNvPicPr>
          <p:nvPr>
            <p:custDataLst>
              <p:tags r:id="rId16"/>
            </p:custDataLst>
          </p:nvPr>
        </p:nvPicPr>
        <p:blipFill>
          <a:blip r:embed="rId17"/>
          <a:stretch>
            <a:fillRect/>
          </a:stretch>
        </p:blipFill>
        <p:spPr>
          <a:xfrm>
            <a:off x="1440180" y="1028700"/>
            <a:ext cx="5821045" cy="898525"/>
          </a:xfrm>
          <a:prstGeom prst="rect">
            <a:avLst/>
          </a:prstGeom>
        </p:spPr>
      </p:pic>
      <p:sp>
        <p:nvSpPr>
          <p:cNvPr id="14" name="文本框 13"/>
          <p:cNvSpPr txBox="1"/>
          <p:nvPr/>
        </p:nvSpPr>
        <p:spPr>
          <a:xfrm>
            <a:off x="2886075" y="5266690"/>
            <a:ext cx="3012440" cy="322580"/>
          </a:xfrm>
          <a:prstGeom prst="rect">
            <a:avLst/>
          </a:prstGeom>
          <a:noFill/>
        </p:spPr>
        <p:txBody>
          <a:bodyPr wrap="square" rtlCol="0">
            <a:noAutofit/>
          </a:bodyPr>
          <a:p>
            <a:pPr algn="ctr"/>
            <a:r>
              <a:rPr lang="zh-CN" altLang="en-US" sz="1400"/>
              <a:t>世界抑郁症现状</a:t>
            </a:r>
            <a:endParaRPr lang="zh-CN" altLang="en-US" sz="1400"/>
          </a:p>
        </p:txBody>
      </p:sp>
      <p:sp>
        <p:nvSpPr>
          <p:cNvPr id="15" name="文本框 14"/>
          <p:cNvSpPr txBox="1"/>
          <p:nvPr>
            <p:custDataLst>
              <p:tags r:id="rId18"/>
            </p:custDataLst>
          </p:nvPr>
        </p:nvSpPr>
        <p:spPr>
          <a:xfrm>
            <a:off x="7432040" y="5263515"/>
            <a:ext cx="3012440" cy="322580"/>
          </a:xfrm>
          <a:prstGeom prst="rect">
            <a:avLst/>
          </a:prstGeom>
          <a:noFill/>
        </p:spPr>
        <p:txBody>
          <a:bodyPr wrap="square" rtlCol="0">
            <a:noAutofit/>
          </a:bodyPr>
          <a:p>
            <a:pPr algn="ctr"/>
            <a:r>
              <a:rPr lang="zh-CN" altLang="en-US" sz="1400"/>
              <a:t>国家对心理健康问题的</a:t>
            </a:r>
            <a:r>
              <a:rPr lang="zh-CN" altLang="en-US" sz="1400"/>
              <a:t>重视</a:t>
            </a:r>
            <a:endParaRPr lang="zh-CN" altLang="en-US" sz="1400"/>
          </a:p>
        </p:txBody>
      </p:sp>
      <p:pic>
        <p:nvPicPr>
          <p:cNvPr id="29" name="图片 28"/>
          <p:cNvPicPr>
            <a:picLocks noChangeAspect="1"/>
          </p:cNvPicPr>
          <p:nvPr>
            <p:custDataLst>
              <p:tags r:id="rId19"/>
            </p:custDataLst>
          </p:nvPr>
        </p:nvPicPr>
        <p:blipFill>
          <a:blip r:embed="rId20"/>
          <a:stretch>
            <a:fillRect/>
          </a:stretch>
        </p:blipFill>
        <p:spPr>
          <a:xfrm>
            <a:off x="1440180" y="5653405"/>
            <a:ext cx="9166860" cy="772795"/>
          </a:xfrm>
          <a:prstGeom prst="rect">
            <a:avLst/>
          </a:prstGeom>
        </p:spPr>
      </p:pic>
    </p:spTree>
    <p:custDataLst>
      <p:tags r:id="rId2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利用音乐缓解情绪</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由来已久</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2" name="圆角矩形 1"/>
          <p:cNvSpPr/>
          <p:nvPr/>
        </p:nvSpPr>
        <p:spPr>
          <a:xfrm>
            <a:off x="884555" y="1914525"/>
            <a:ext cx="5064760" cy="390144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12"/>
            </p:custDataLst>
          </p:nvPr>
        </p:nvSpPr>
        <p:spPr>
          <a:xfrm>
            <a:off x="884555" y="1033780"/>
            <a:ext cx="9658985" cy="608330"/>
          </a:xfrm>
          <a:prstGeom prst="rect">
            <a:avLst/>
          </a:prstGeom>
          <a:solidFill>
            <a:schemeClr val="tx2">
              <a:lumMod val="75000"/>
            </a:schemeClr>
          </a:solidFill>
          <a:ln w="38100" cap="flat" cmpd="sng">
            <a:solidFill>
              <a:schemeClr val="accent1">
                <a:lumMod val="40000"/>
                <a:lumOff val="60000"/>
              </a:scheme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256030" y="1151890"/>
            <a:ext cx="7694930" cy="368300"/>
          </a:xfrm>
          <a:prstGeom prst="rect">
            <a:avLst/>
          </a:prstGeom>
          <a:noFill/>
        </p:spPr>
        <p:txBody>
          <a:bodyPr wrap="square" rtlCol="0">
            <a:spAutoFit/>
          </a:bodyPr>
          <a:p>
            <a:r>
              <a:rPr lang="zh-CN" altLang="en-US">
                <a:solidFill>
                  <a:schemeClr val="bg2"/>
                </a:solidFill>
              </a:rPr>
              <a:t>在情绪治疗的道路上，音乐是一剂优秀的良药！</a:t>
            </a:r>
            <a:endParaRPr lang="zh-CN" altLang="en-US">
              <a:solidFill>
                <a:schemeClr val="bg2"/>
              </a:solidFill>
            </a:endParaRPr>
          </a:p>
        </p:txBody>
      </p:sp>
      <p:sp>
        <p:nvSpPr>
          <p:cNvPr id="5" name="文本框 4"/>
          <p:cNvSpPr txBox="1"/>
          <p:nvPr/>
        </p:nvSpPr>
        <p:spPr>
          <a:xfrm>
            <a:off x="1060450" y="2139315"/>
            <a:ext cx="3695700" cy="3692525"/>
          </a:xfrm>
          <a:prstGeom prst="rect">
            <a:avLst/>
          </a:prstGeom>
          <a:noFill/>
        </p:spPr>
        <p:txBody>
          <a:bodyPr wrap="square" rtlCol="0">
            <a:spAutoFit/>
          </a:bodyPr>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西方音乐理论研究证实音乐的情绪表达能力是音乐可以调节情绪的重要原因。</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中国古人利用音乐的五行来进行“中国传统五音疗法”医疗情绪也由来已久。</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很多人在心情低落的时候喜欢通过听歌来振奋自己的情绪，各大音乐软件成为了我们生活中必不可少的伙伴。</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p:txBody>
      </p:sp>
      <p:pic>
        <p:nvPicPr>
          <p:cNvPr id="10" name="图片 9" descr="截屏2023-05-09 下午3.01.09"/>
          <p:cNvPicPr>
            <a:picLocks noChangeAspect="1"/>
          </p:cNvPicPr>
          <p:nvPr>
            <p:custDataLst>
              <p:tags r:id="rId13"/>
            </p:custDataLst>
          </p:nvPr>
        </p:nvPicPr>
        <p:blipFill>
          <a:blip r:embed="rId14"/>
          <a:stretch>
            <a:fillRect/>
          </a:stretch>
        </p:blipFill>
        <p:spPr>
          <a:xfrm>
            <a:off x="6290945" y="3025775"/>
            <a:ext cx="4253230" cy="2821940"/>
          </a:xfrm>
          <a:prstGeom prst="rect">
            <a:avLst/>
          </a:prstGeom>
        </p:spPr>
      </p:pic>
      <p:pic>
        <p:nvPicPr>
          <p:cNvPr id="11" name="图片 10" descr="32313539373633323b32313539373632363b6d3b52a8670d52a1"/>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4834255" y="2228850"/>
            <a:ext cx="796925" cy="796925"/>
          </a:xfrm>
          <a:prstGeom prst="rect">
            <a:avLst/>
          </a:prstGeom>
        </p:spPr>
      </p:pic>
      <p:pic>
        <p:nvPicPr>
          <p:cNvPr id="13" name="图片占位符 7"/>
          <p:cNvPicPr>
            <a:picLocks noGrp="1" noChangeAspect="1"/>
          </p:cNvPicPr>
          <p:nvPr>
            <p:custDataLst>
              <p:tags r:id="rId18"/>
            </p:custDataLst>
          </p:nvPr>
        </p:nvPicPr>
        <p:blipFill>
          <a:blip r:embed="rId19"/>
          <a:srcRect l="5594" t="4173" r="5363" b="31984"/>
          <a:stretch>
            <a:fillRect/>
          </a:stretch>
        </p:blipFill>
        <p:spPr>
          <a:xfrm>
            <a:off x="4756150" y="3202305"/>
            <a:ext cx="981710" cy="944245"/>
          </a:xfrm>
          <a:prstGeom prst="rect">
            <a:avLst/>
          </a:prstGeom>
          <a:ln w="12700">
            <a:miter lim="400000"/>
            <a:headEnd/>
            <a:tailEnd/>
          </a:ln>
        </p:spPr>
      </p:pic>
      <p:pic>
        <p:nvPicPr>
          <p:cNvPr id="16" name="图片 15"/>
          <p:cNvPicPr>
            <a:picLocks noChangeAspect="1"/>
          </p:cNvPicPr>
          <p:nvPr>
            <p:custDataLst>
              <p:tags r:id="rId20"/>
            </p:custDataLst>
          </p:nvPr>
        </p:nvPicPr>
        <p:blipFill>
          <a:blip r:embed="rId21"/>
          <a:stretch>
            <a:fillRect/>
          </a:stretch>
        </p:blipFill>
        <p:spPr>
          <a:xfrm>
            <a:off x="4737100" y="4493260"/>
            <a:ext cx="1085215" cy="725170"/>
          </a:xfrm>
          <a:prstGeom prst="rect">
            <a:avLst/>
          </a:prstGeom>
        </p:spPr>
      </p:pic>
      <p:sp>
        <p:nvSpPr>
          <p:cNvPr id="18" name="圆角矩形 17"/>
          <p:cNvSpPr/>
          <p:nvPr>
            <p:custDataLst>
              <p:tags r:id="rId22"/>
            </p:custDataLst>
          </p:nvPr>
        </p:nvSpPr>
        <p:spPr>
          <a:xfrm>
            <a:off x="6290945" y="1948815"/>
            <a:ext cx="4253230" cy="91440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a:off x="6309995" y="2190750"/>
            <a:ext cx="4253230" cy="706755"/>
          </a:xfrm>
          <a:prstGeom prst="rect">
            <a:avLst/>
          </a:prstGeom>
          <a:noFill/>
        </p:spPr>
        <p:txBody>
          <a:bodyPr wrap="square" rtlCol="0">
            <a:spAutoFit/>
          </a:bodyPr>
          <a:p>
            <a:r>
              <a:rPr lang="zh-CN" altLang="en-US" sz="1000">
                <a:ln>
                  <a:noFill/>
                </a:ln>
                <a:solidFill>
                  <a:srgbClr val="000000"/>
                </a:solidFill>
                <a:effectLst/>
                <a:uFillTx/>
                <a:latin typeface="黑体" charset="0"/>
                <a:ea typeface="黑体" charset="0"/>
                <a:cs typeface="宋体" pitchFamily="2" charset="-122"/>
                <a:sym typeface="Calibri" panose="020F0502020204030204"/>
              </a:rPr>
              <a:t>王金芳，羽调和徵调对恐惧和悲伤情绪减缓作用的研究，南京医科大学</a:t>
            </a:r>
            <a:endPar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endParaRPr>
          </a:p>
          <a:p>
            <a:r>
              <a:rPr lang="zh-CN" altLang="en-US" sz="1000">
                <a:ln>
                  <a:noFill/>
                </a:ln>
                <a:solidFill>
                  <a:srgbClr val="000000"/>
                </a:solidFill>
                <a:effectLst/>
                <a:uFillTx/>
                <a:latin typeface="黑体" charset="0"/>
                <a:ea typeface="黑体" charset="0"/>
                <a:cs typeface="宋体" pitchFamily="2" charset="-122"/>
                <a:sym typeface="Calibri" panose="020F0502020204030204"/>
              </a:rPr>
              <a:t>范肖洁，古琴音乐对音乐院校大学生情绪影响的实证研究，武汉音乐学院</a:t>
            </a:r>
            <a:endParaRPr lang="zh-CN" altLang="en-US" sz="1000">
              <a:ln>
                <a:noFill/>
              </a:ln>
              <a:solidFill>
                <a:srgbClr val="000000"/>
              </a:solidFill>
              <a:effectLst/>
              <a:uFillTx/>
              <a:latin typeface="黑体" charset="0"/>
              <a:ea typeface="黑体" charset="0"/>
              <a:cs typeface="宋体" pitchFamily="2" charset="-122"/>
              <a:sym typeface="Calibri" panose="020F0502020204030204"/>
            </a:endParaRPr>
          </a:p>
          <a:p>
            <a:r>
              <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rPr>
              <a:t>翟寅．音乐治疗方法在大学生情绪压力调控中的运用——以中央美术学院设计学院为例</a:t>
            </a:r>
            <a:endPar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endParaRPr>
          </a:p>
        </p:txBody>
      </p:sp>
      <p:sp>
        <p:nvSpPr>
          <p:cNvPr id="28" name="文本框 27"/>
          <p:cNvSpPr txBox="1"/>
          <p:nvPr/>
        </p:nvSpPr>
        <p:spPr>
          <a:xfrm>
            <a:off x="6271895" y="1934210"/>
            <a:ext cx="864235" cy="303922"/>
          </a:xfrm>
          <a:prstGeom prst="roundRect">
            <a:avLst/>
          </a:prstGeom>
          <a:solidFill>
            <a:schemeClr val="tx2">
              <a:lumMod val="75000"/>
            </a:schemeClr>
          </a:solidFill>
        </p:spPr>
        <p:txBody>
          <a:bodyPr wrap="square" rtlCol="0">
            <a:spAutoFit/>
          </a:bodyPr>
          <a:p>
            <a:r>
              <a:rPr lang="zh-CN" altLang="en-US" sz="1200"/>
              <a:t>参考文献</a:t>
            </a:r>
            <a:endParaRPr lang="zh-CN" altLang="en-US" sz="1200"/>
          </a:p>
        </p:txBody>
      </p:sp>
    </p:spTree>
    <p:custDataLst>
      <p:tags r:id="rId2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用户画像</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身边人的自我独白</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2" name="图片 1" descr="截屏2023-05-10 上午11.02.38"/>
          <p:cNvPicPr>
            <a:picLocks noChangeAspect="1"/>
          </p:cNvPicPr>
          <p:nvPr>
            <p:custDataLst>
              <p:tags r:id="rId12"/>
            </p:custDataLst>
          </p:nvPr>
        </p:nvPicPr>
        <p:blipFill>
          <a:blip r:embed="rId13"/>
          <a:stretch>
            <a:fillRect/>
          </a:stretch>
        </p:blipFill>
        <p:spPr>
          <a:xfrm>
            <a:off x="434975" y="1071245"/>
            <a:ext cx="7329805" cy="5037455"/>
          </a:xfrm>
          <a:prstGeom prst="rect">
            <a:avLst/>
          </a:prstGeom>
        </p:spPr>
      </p:pic>
      <p:grpSp>
        <p:nvGrpSpPr>
          <p:cNvPr id="30" name="组合 29"/>
          <p:cNvGrpSpPr/>
          <p:nvPr/>
        </p:nvGrpSpPr>
        <p:grpSpPr>
          <a:xfrm>
            <a:off x="7933690" y="1670685"/>
            <a:ext cx="3836670" cy="4174490"/>
            <a:chOff x="12453" y="2142"/>
            <a:chExt cx="5112" cy="5436"/>
          </a:xfrm>
        </p:grpSpPr>
        <p:sp>
          <p:nvSpPr>
            <p:cNvPr id="10" name="圆角矩形 9"/>
            <p:cNvSpPr/>
            <p:nvPr>
              <p:custDataLst>
                <p:tags r:id="rId14"/>
              </p:custDataLst>
            </p:nvPr>
          </p:nvSpPr>
          <p:spPr>
            <a:xfrm>
              <a:off x="12453" y="2142"/>
              <a:ext cx="5112" cy="5436"/>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12662" y="2341"/>
              <a:ext cx="4734" cy="1937"/>
            </a:xfrm>
            <a:prstGeom prst="rect">
              <a:avLst/>
            </a:prstGeom>
            <a:solidFill>
              <a:schemeClr val="accent2">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custDataLst>
                <p:tags r:id="rId15"/>
              </p:custDataLst>
            </p:nvPr>
          </p:nvSpPr>
          <p:spPr>
            <a:xfrm>
              <a:off x="12662" y="4518"/>
              <a:ext cx="4734" cy="2749"/>
            </a:xfrm>
            <a:prstGeom prst="rect">
              <a:avLst/>
            </a:prstGeom>
            <a:solidFill>
              <a:schemeClr val="accent2">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13080" y="2537"/>
              <a:ext cx="3857" cy="534"/>
            </a:xfrm>
            <a:prstGeom prst="roundRect">
              <a:avLst/>
            </a:prstGeom>
            <a:solidFill>
              <a:schemeClr val="accent3">
                <a:lumMod val="60000"/>
                <a:lumOff val="40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当前音乐软件的不足</a:t>
              </a:r>
              <a:endParaRPr lang="zh-CN" altLang="en-US">
                <a:solidFill>
                  <a:schemeClr val="bg2"/>
                </a:solidFill>
              </a:endParaRPr>
            </a:p>
          </p:txBody>
        </p:sp>
        <p:sp>
          <p:nvSpPr>
            <p:cNvPr id="15" name="文本框 14"/>
            <p:cNvSpPr txBox="1"/>
            <p:nvPr>
              <p:custDataLst>
                <p:tags r:id="rId16"/>
              </p:custDataLst>
            </p:nvPr>
          </p:nvSpPr>
          <p:spPr>
            <a:xfrm>
              <a:off x="13080" y="3390"/>
              <a:ext cx="1871" cy="534"/>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忽略</a:t>
              </a:r>
              <a:r>
                <a:rPr lang="zh-CN" altLang="en-US">
                  <a:solidFill>
                    <a:schemeClr val="bg2"/>
                  </a:solidFill>
                </a:rPr>
                <a:t>情绪</a:t>
              </a:r>
              <a:endParaRPr lang="zh-CN" altLang="en-US">
                <a:solidFill>
                  <a:schemeClr val="bg2"/>
                </a:solidFill>
              </a:endParaRPr>
            </a:p>
          </p:txBody>
        </p:sp>
        <p:sp>
          <p:nvSpPr>
            <p:cNvPr id="16" name="文本框 15"/>
            <p:cNvSpPr txBox="1"/>
            <p:nvPr>
              <p:custDataLst>
                <p:tags r:id="rId17"/>
              </p:custDataLst>
            </p:nvPr>
          </p:nvSpPr>
          <p:spPr>
            <a:xfrm>
              <a:off x="15066" y="3390"/>
              <a:ext cx="1871" cy="537"/>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noAutofit/>
            </a:bodyPr>
            <a:p>
              <a:pPr algn="ctr"/>
              <a:r>
                <a:rPr lang="zh-CN" altLang="en-US">
                  <a:solidFill>
                    <a:schemeClr val="bg2"/>
                  </a:solidFill>
                </a:rPr>
                <a:t>音乐</a:t>
              </a:r>
              <a:r>
                <a:rPr lang="zh-CN" altLang="en-US">
                  <a:solidFill>
                    <a:schemeClr val="bg2"/>
                  </a:solidFill>
                </a:rPr>
                <a:t>茧房</a:t>
              </a:r>
              <a:endParaRPr lang="zh-CN" altLang="en-US">
                <a:solidFill>
                  <a:schemeClr val="bg2"/>
                </a:solidFill>
              </a:endParaRPr>
            </a:p>
          </p:txBody>
        </p:sp>
        <p:sp>
          <p:nvSpPr>
            <p:cNvPr id="17" name="文本框 16"/>
            <p:cNvSpPr txBox="1"/>
            <p:nvPr>
              <p:custDataLst>
                <p:tags r:id="rId18"/>
              </p:custDataLst>
            </p:nvPr>
          </p:nvSpPr>
          <p:spPr>
            <a:xfrm>
              <a:off x="13080" y="4677"/>
              <a:ext cx="3857" cy="534"/>
            </a:xfrm>
            <a:prstGeom prst="roundRect">
              <a:avLst/>
            </a:prstGeom>
            <a:solidFill>
              <a:schemeClr val="accent3">
                <a:lumMod val="60000"/>
                <a:lumOff val="40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用户的</a:t>
              </a:r>
              <a:r>
                <a:rPr lang="zh-CN" altLang="en-US">
                  <a:solidFill>
                    <a:schemeClr val="bg2"/>
                  </a:solidFill>
                </a:rPr>
                <a:t>需求</a:t>
              </a:r>
              <a:endParaRPr lang="zh-CN" altLang="en-US">
                <a:solidFill>
                  <a:schemeClr val="bg2"/>
                </a:solidFill>
              </a:endParaRPr>
            </a:p>
          </p:txBody>
        </p:sp>
        <p:sp>
          <p:nvSpPr>
            <p:cNvPr id="23" name="文本框 22"/>
            <p:cNvSpPr txBox="1"/>
            <p:nvPr>
              <p:custDataLst>
                <p:tags r:id="rId19"/>
              </p:custDataLst>
            </p:nvPr>
          </p:nvSpPr>
          <p:spPr>
            <a:xfrm>
              <a:off x="13080" y="5482"/>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关注</a:t>
              </a:r>
              <a:r>
                <a:rPr lang="zh-CN" altLang="en-US">
                  <a:solidFill>
                    <a:schemeClr val="bg2"/>
                  </a:solidFill>
                </a:rPr>
                <a:t>情绪</a:t>
              </a:r>
              <a:endParaRPr lang="zh-CN" altLang="en-US">
                <a:solidFill>
                  <a:schemeClr val="bg2"/>
                </a:solidFill>
              </a:endParaRPr>
            </a:p>
          </p:txBody>
        </p:sp>
        <p:sp>
          <p:nvSpPr>
            <p:cNvPr id="24" name="文本框 23"/>
            <p:cNvSpPr txBox="1"/>
            <p:nvPr>
              <p:custDataLst>
                <p:tags r:id="rId20"/>
              </p:custDataLst>
            </p:nvPr>
          </p:nvSpPr>
          <p:spPr>
            <a:xfrm>
              <a:off x="15066" y="5482"/>
              <a:ext cx="1872" cy="533"/>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noAutofit/>
            </a:bodyPr>
            <a:p>
              <a:pPr algn="ctr"/>
              <a:r>
                <a:rPr lang="zh-CN" altLang="en-US">
                  <a:solidFill>
                    <a:schemeClr val="bg2"/>
                  </a:solidFill>
                </a:rPr>
                <a:t>音乐多样</a:t>
              </a:r>
              <a:endParaRPr lang="zh-CN" altLang="en-US">
                <a:solidFill>
                  <a:schemeClr val="bg2"/>
                </a:solidFill>
              </a:endParaRPr>
            </a:p>
          </p:txBody>
        </p:sp>
        <p:sp>
          <p:nvSpPr>
            <p:cNvPr id="25" name="文本框 24"/>
            <p:cNvSpPr txBox="1"/>
            <p:nvPr>
              <p:custDataLst>
                <p:tags r:id="rId21"/>
              </p:custDataLst>
            </p:nvPr>
          </p:nvSpPr>
          <p:spPr>
            <a:xfrm>
              <a:off x="13080" y="6334"/>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分享</a:t>
              </a:r>
              <a:r>
                <a:rPr lang="zh-CN" altLang="en-US">
                  <a:solidFill>
                    <a:schemeClr val="bg2"/>
                  </a:solidFill>
                </a:rPr>
                <a:t>心情</a:t>
              </a:r>
              <a:endParaRPr lang="zh-CN" altLang="en-US">
                <a:solidFill>
                  <a:schemeClr val="bg2"/>
                </a:solidFill>
              </a:endParaRPr>
            </a:p>
          </p:txBody>
        </p:sp>
        <p:sp>
          <p:nvSpPr>
            <p:cNvPr id="28" name="文本框 27"/>
            <p:cNvSpPr txBox="1"/>
            <p:nvPr>
              <p:custDataLst>
                <p:tags r:id="rId22"/>
              </p:custDataLst>
            </p:nvPr>
          </p:nvSpPr>
          <p:spPr>
            <a:xfrm>
              <a:off x="15066" y="6334"/>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交流日常</a:t>
              </a:r>
              <a:endParaRPr lang="zh-CN" altLang="en-US">
                <a:solidFill>
                  <a:schemeClr val="bg2"/>
                </a:solidFill>
              </a:endParaRPr>
            </a:p>
          </p:txBody>
        </p:sp>
      </p:grpSp>
      <p:pic>
        <p:nvPicPr>
          <p:cNvPr id="32" name="图片 31" descr="Tree 01-3@1x"/>
          <p:cNvPicPr>
            <a:picLocks noChangeAspect="1"/>
          </p:cNvPicPr>
          <p:nvPr/>
        </p:nvPicPr>
        <p:blipFill>
          <a:blip r:embed="rId23"/>
          <a:stretch>
            <a:fillRect/>
          </a:stretch>
        </p:blipFill>
        <p:spPr>
          <a:xfrm>
            <a:off x="8404225" y="5647055"/>
            <a:ext cx="279400" cy="413385"/>
          </a:xfrm>
          <a:prstGeom prst="rect">
            <a:avLst/>
          </a:prstGeom>
        </p:spPr>
      </p:pic>
      <p:pic>
        <p:nvPicPr>
          <p:cNvPr id="36" name="图片 35" descr="Tree 05-1@1x"/>
          <p:cNvPicPr>
            <a:picLocks noChangeAspect="1"/>
          </p:cNvPicPr>
          <p:nvPr/>
        </p:nvPicPr>
        <p:blipFill>
          <a:blip r:embed="rId24"/>
          <a:stretch>
            <a:fillRect/>
          </a:stretch>
        </p:blipFill>
        <p:spPr>
          <a:xfrm>
            <a:off x="11325225" y="5125085"/>
            <a:ext cx="448310" cy="935355"/>
          </a:xfrm>
          <a:prstGeom prst="rect">
            <a:avLst/>
          </a:prstGeom>
        </p:spPr>
      </p:pic>
      <p:pic>
        <p:nvPicPr>
          <p:cNvPr id="37" name="图片 36" descr="Tree 06-1@1x"/>
          <p:cNvPicPr>
            <a:picLocks noChangeAspect="1"/>
          </p:cNvPicPr>
          <p:nvPr/>
        </p:nvPicPr>
        <p:blipFill>
          <a:blip r:embed="rId25"/>
          <a:stretch>
            <a:fillRect/>
          </a:stretch>
        </p:blipFill>
        <p:spPr>
          <a:xfrm>
            <a:off x="8090535" y="5059680"/>
            <a:ext cx="452755" cy="1048385"/>
          </a:xfrm>
          <a:prstGeom prst="rect">
            <a:avLst/>
          </a:prstGeom>
        </p:spPr>
      </p:pic>
      <p:pic>
        <p:nvPicPr>
          <p:cNvPr id="38" name="图片 37" descr="Tree 07-2@1x"/>
          <p:cNvPicPr>
            <a:picLocks noChangeAspect="1"/>
          </p:cNvPicPr>
          <p:nvPr/>
        </p:nvPicPr>
        <p:blipFill>
          <a:blip r:embed="rId26"/>
          <a:stretch>
            <a:fillRect/>
          </a:stretch>
        </p:blipFill>
        <p:spPr>
          <a:xfrm>
            <a:off x="7764780" y="5059680"/>
            <a:ext cx="677545" cy="1049020"/>
          </a:xfrm>
          <a:prstGeom prst="rect">
            <a:avLst/>
          </a:prstGeom>
        </p:spPr>
      </p:pic>
    </p:spTree>
    <p:custDataLst>
      <p:tags r:id="rId2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市场调研</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竞品调研</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&amp;SWOT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分析</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101" name="图片 100"/>
          <p:cNvPicPr>
            <a:picLocks noChangeAspect="1"/>
          </p:cNvPicPr>
          <p:nvPr>
            <p:custDataLst>
              <p:tags r:id="rId12"/>
            </p:custDataLst>
          </p:nvPr>
        </p:nvPicPr>
        <p:blipFill>
          <a:blip r:embed="rId13"/>
          <a:stretch>
            <a:fillRect/>
          </a:stretch>
        </p:blipFill>
        <p:spPr>
          <a:xfrm>
            <a:off x="130810" y="914400"/>
            <a:ext cx="2978150" cy="2142490"/>
          </a:xfrm>
          <a:prstGeom prst="rect">
            <a:avLst/>
          </a:prstGeom>
        </p:spPr>
      </p:pic>
      <p:pic>
        <p:nvPicPr>
          <p:cNvPr id="5" name="图片 4"/>
          <p:cNvPicPr>
            <a:picLocks noChangeAspect="1"/>
          </p:cNvPicPr>
          <p:nvPr>
            <p:custDataLst>
              <p:tags r:id="rId14"/>
            </p:custDataLst>
          </p:nvPr>
        </p:nvPicPr>
        <p:blipFill>
          <a:blip r:embed="rId15"/>
          <a:stretch>
            <a:fillRect/>
          </a:stretch>
        </p:blipFill>
        <p:spPr>
          <a:xfrm>
            <a:off x="186690" y="4765040"/>
            <a:ext cx="2755900" cy="2015490"/>
          </a:xfrm>
          <a:prstGeom prst="rect">
            <a:avLst/>
          </a:prstGeom>
        </p:spPr>
      </p:pic>
      <p:pic>
        <p:nvPicPr>
          <p:cNvPr id="3" name="图片 2"/>
          <p:cNvPicPr>
            <a:picLocks noChangeAspect="1"/>
          </p:cNvPicPr>
          <p:nvPr>
            <p:custDataLst>
              <p:tags r:id="rId16"/>
            </p:custDataLst>
          </p:nvPr>
        </p:nvPicPr>
        <p:blipFill>
          <a:blip r:embed="rId17"/>
          <a:stretch>
            <a:fillRect/>
          </a:stretch>
        </p:blipFill>
        <p:spPr>
          <a:xfrm>
            <a:off x="0" y="2757805"/>
            <a:ext cx="3015615" cy="2203450"/>
          </a:xfrm>
          <a:prstGeom prst="rect">
            <a:avLst/>
          </a:prstGeom>
        </p:spPr>
      </p:pic>
      <p:pic>
        <p:nvPicPr>
          <p:cNvPr id="6" name="图片 5"/>
          <p:cNvPicPr>
            <a:picLocks noChangeAspect="1"/>
          </p:cNvPicPr>
          <p:nvPr>
            <p:custDataLst>
              <p:tags r:id="rId18"/>
            </p:custDataLst>
          </p:nvPr>
        </p:nvPicPr>
        <p:blipFill>
          <a:blip r:embed="rId19"/>
          <a:stretch>
            <a:fillRect/>
          </a:stretch>
        </p:blipFill>
        <p:spPr>
          <a:xfrm>
            <a:off x="3959225" y="1280160"/>
            <a:ext cx="7954645" cy="4895215"/>
          </a:xfrm>
          <a:prstGeom prst="rect">
            <a:avLst/>
          </a:prstGeom>
        </p:spPr>
      </p:pic>
      <p:sp>
        <p:nvSpPr>
          <p:cNvPr id="4" name="右箭头 3"/>
          <p:cNvSpPr/>
          <p:nvPr/>
        </p:nvSpPr>
        <p:spPr>
          <a:xfrm>
            <a:off x="2997200" y="3496945"/>
            <a:ext cx="1161415" cy="574675"/>
          </a:xfrm>
          <a:prstGeom prst="rightArrow">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0"/>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已有成果</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grpSp>
        <p:nvGrpSpPr>
          <p:cNvPr id="2" name="组合 1"/>
          <p:cNvGrpSpPr/>
          <p:nvPr/>
        </p:nvGrpSpPr>
        <p:grpSpPr>
          <a:xfrm>
            <a:off x="1300480" y="1815465"/>
            <a:ext cx="12285345" cy="2087880"/>
            <a:chOff x="2335" y="3222"/>
            <a:chExt cx="19347" cy="3288"/>
          </a:xfrm>
        </p:grpSpPr>
        <p:sp>
          <p:nvSpPr>
            <p:cNvPr id="501" name="线条"/>
            <p:cNvSpPr/>
            <p:nvPr>
              <p:custDataLst>
                <p:tags r:id="rId12"/>
              </p:custDataLst>
            </p:nvPr>
          </p:nvSpPr>
          <p:spPr>
            <a:xfrm flipH="1" flipV="1">
              <a:off x="2335" y="4326"/>
              <a:ext cx="19347" cy="101"/>
            </a:xfrm>
            <a:prstGeom prst="line">
              <a:avLst/>
            </a:prstGeom>
            <a:ln>
              <a:headEnd type="oval" w="med" len="med"/>
              <a:tailEnd type="oval" w="med" len="med"/>
            </a:ln>
          </p:spPr>
          <p:style>
            <a:lnRef idx="3">
              <a:schemeClr val="accent2"/>
            </a:lnRef>
            <a:fillRef idx="0">
              <a:srgbClr val="FFFFFF"/>
            </a:fillRef>
            <a:effectRef idx="0">
              <a:srgbClr val="FFFFFF"/>
            </a:effectRef>
            <a:fontRef idx="minor">
              <a:schemeClr val="tx1"/>
            </a:fontRef>
          </p:style>
          <p:txBody>
            <a:bodyPr lIns="45719" rIns="45719"/>
            <a:lstStyle/>
            <a:p/>
          </p:txBody>
        </p:sp>
        <p:grpSp>
          <p:nvGrpSpPr>
            <p:cNvPr id="12" name="组合 11"/>
            <p:cNvGrpSpPr/>
            <p:nvPr/>
          </p:nvGrpSpPr>
          <p:grpSpPr>
            <a:xfrm>
              <a:off x="3487" y="5604"/>
              <a:ext cx="1330" cy="906"/>
              <a:chOff x="2448" y="5944"/>
              <a:chExt cx="3456" cy="590"/>
            </a:xfrm>
            <a:solidFill>
              <a:schemeClr val="accent2"/>
            </a:solidFill>
          </p:grpSpPr>
          <p:sp>
            <p:nvSpPr>
              <p:cNvPr id="503" name="矩形"/>
              <p:cNvSpPr/>
              <p:nvPr>
                <p:custDataLst>
                  <p:tags r:id="rId13"/>
                </p:custDataLst>
              </p:nvPr>
            </p:nvSpPr>
            <p:spPr>
              <a:xfrm>
                <a:off x="2448" y="5944"/>
                <a:ext cx="3456" cy="590"/>
              </a:xfrm>
              <a:prstGeom prst="rect">
                <a:avLst/>
              </a:prstGeom>
              <a:solidFill>
                <a:schemeClr val="tx1"/>
              </a:solidFill>
              <a:ln w="12700">
                <a:miter lim="400000"/>
              </a:ln>
            </p:spPr>
            <p:txBody>
              <a:bodyPr lIns="45719" rIns="45719" anchor="ctr"/>
              <a:lstStyle/>
              <a:p>
                <a:pPr algn="ctr">
                  <a:defRPr>
                    <a:solidFill>
                      <a:schemeClr val="accent3">
                        <a:satOff val="-69555"/>
                        <a:lumOff val="9019"/>
                      </a:schemeClr>
                    </a:solidFill>
                    <a:latin typeface="Noto Sans CJK SC Regular"/>
                    <a:ea typeface="Noto Sans CJK SC Regular"/>
                    <a:cs typeface="Noto Sans CJK SC Regular"/>
                    <a:sym typeface="Noto Sans CJK SC Regular"/>
                  </a:defRPr>
                </a:pPr>
              </a:p>
            </p:txBody>
          </p:sp>
          <p:sp>
            <p:nvSpPr>
              <p:cNvPr id="504" name="Marketing"/>
              <p:cNvSpPr txBox="1"/>
              <p:nvPr>
                <p:custDataLst>
                  <p:tags r:id="rId14"/>
                </p:custDataLst>
              </p:nvPr>
            </p:nvSpPr>
            <p:spPr>
              <a:xfrm>
                <a:off x="2731" y="6075"/>
                <a:ext cx="2891" cy="378"/>
              </a:xfrm>
              <a:prstGeom prst="rect">
                <a:avLst/>
              </a:prstGeom>
              <a:noFill/>
              <a:ln w="12700">
                <a:miter lim="400000"/>
              </a:ln>
              <a:extLst>
                <a:ext uri="{909E8E84-426E-40DD-AFC4-6F175D3DCCD1}">
                  <a14:hiddenFill xmlns:a14="http://schemas.microsoft.com/office/drawing/2010/main">
                    <a:solidFill>
                      <a:schemeClr val="bg1"/>
                    </a:solidFill>
                  </a14:hiddenFill>
                </a:ext>
              </a:extLst>
            </p:spPr>
            <p:txBody>
              <a:bodyPr lIns="0" tIns="0" rIns="0" bIns="0">
                <a:spAutoFit/>
              </a:bodyPr>
              <a:lstStyle>
                <a:lvl1pPr algn="ctr">
                  <a:defRPr sz="1400">
                    <a:solidFill>
                      <a:schemeClr val="accent3">
                        <a:satOff val="-69555"/>
                        <a:lumOff val="9019"/>
                      </a:schemeClr>
                    </a:solidFill>
                    <a:latin typeface="Noto Sans CJK SC Bold"/>
                    <a:ea typeface="Noto Sans CJK SC Bold"/>
                    <a:cs typeface="Noto Sans CJK SC Bold"/>
                    <a:sym typeface="Noto Sans CJK SC Bold"/>
                  </a:defRPr>
                </a:lvl1pPr>
              </a:lstStyle>
              <a:p>
                <a:r>
                  <a:rPr lang="zh-CN" altLang="en-US" sz="2400">
                    <a:solidFill>
                      <a:schemeClr val="bg1"/>
                    </a:solidFill>
                    <a:latin typeface="黑体" charset="0"/>
                    <a:ea typeface="黑体" charset="0"/>
                    <a:cs typeface="宋体" pitchFamily="2" charset="-122"/>
                  </a:rPr>
                  <a:t>两</a:t>
                </a:r>
                <a:r>
                  <a:rPr lang="zh-CN" altLang="en-US" sz="2400">
                    <a:solidFill>
                      <a:schemeClr val="bg1"/>
                    </a:solidFill>
                    <a:latin typeface="黑体" charset="0"/>
                    <a:ea typeface="黑体" charset="0"/>
                    <a:cs typeface="宋体" pitchFamily="2" charset="-122"/>
                  </a:rPr>
                  <a:t>项</a:t>
                </a:r>
                <a:endParaRPr lang="zh-CN" altLang="en-US" sz="2400">
                  <a:solidFill>
                    <a:schemeClr val="bg1"/>
                  </a:solidFill>
                  <a:latin typeface="黑体" charset="0"/>
                  <a:ea typeface="黑体" charset="0"/>
                  <a:cs typeface="宋体" pitchFamily="2" charset="-122"/>
                </a:endParaRPr>
              </a:p>
            </p:txBody>
          </p:sp>
        </p:grpSp>
        <p:sp>
          <p:nvSpPr>
            <p:cNvPr id="505" name="圆形"/>
            <p:cNvSpPr/>
            <p:nvPr>
              <p:custDataLst>
                <p:tags r:id="rId15"/>
              </p:custDataLst>
            </p:nvPr>
          </p:nvSpPr>
          <p:spPr>
            <a:xfrm>
              <a:off x="12414" y="3222"/>
              <a:ext cx="2154" cy="2154"/>
            </a:xfrm>
            <a:prstGeom prst="ellipse">
              <a:avLst/>
            </a:prstGeom>
            <a:solidFill>
              <a:schemeClr val="bg2"/>
            </a:solidFill>
            <a:ln w="25400">
              <a:solidFill>
                <a:schemeClr val="accent2"/>
              </a:solidFill>
              <a:miter/>
            </a:ln>
          </p:spPr>
          <p:txBody>
            <a:bodyPr lIns="45719" rIns="45719" anchor="ctr"/>
            <a:lstStyle/>
            <a:p>
              <a:pPr algn="ctr">
                <a:defRPr>
                  <a:solidFill>
                    <a:srgbClr val="808080"/>
                  </a:solidFill>
                  <a:latin typeface="Noto Sans CJK SC Regular"/>
                  <a:ea typeface="Noto Sans CJK SC Regular"/>
                  <a:cs typeface="Noto Sans CJK SC Regular"/>
                  <a:sym typeface="Noto Sans CJK SC Regular"/>
                </a:defRPr>
              </a:pPr>
            </a:p>
          </p:txBody>
        </p:sp>
        <p:grpSp>
          <p:nvGrpSpPr>
            <p:cNvPr id="17" name="组合 16"/>
            <p:cNvGrpSpPr/>
            <p:nvPr/>
          </p:nvGrpSpPr>
          <p:grpSpPr>
            <a:xfrm>
              <a:off x="3075" y="3222"/>
              <a:ext cx="2154" cy="2154"/>
              <a:chOff x="4041" y="3222"/>
              <a:chExt cx="2154" cy="2154"/>
            </a:xfrm>
          </p:grpSpPr>
          <p:sp>
            <p:nvSpPr>
              <p:cNvPr id="507" name="圆形"/>
              <p:cNvSpPr/>
              <p:nvPr>
                <p:custDataLst>
                  <p:tags r:id="rId16"/>
                </p:custDataLst>
              </p:nvPr>
            </p:nvSpPr>
            <p:spPr>
              <a:xfrm>
                <a:off x="4041" y="3222"/>
                <a:ext cx="2154" cy="2154"/>
              </a:xfrm>
              <a:prstGeom prst="ellipse">
                <a:avLst/>
              </a:prstGeom>
              <a:solidFill>
                <a:schemeClr val="bg2"/>
              </a:solidFill>
              <a:ln w="25400">
                <a:solidFill>
                  <a:schemeClr val="tx1"/>
                </a:solidFill>
                <a:miter/>
              </a:ln>
            </p:spPr>
            <p:txBody>
              <a:bodyPr lIns="45719" rIns="45719" anchor="ctr"/>
              <a:lstStyle/>
              <a:p>
                <a:pPr algn="ctr">
                  <a:defRPr>
                    <a:solidFill>
                      <a:srgbClr val="808080"/>
                    </a:solidFill>
                    <a:latin typeface="Noto Sans CJK SC Regular"/>
                    <a:ea typeface="Noto Sans CJK SC Regular"/>
                    <a:cs typeface="Noto Sans CJK SC Regular"/>
                    <a:sym typeface="Noto Sans CJK SC Regular"/>
                  </a:defRPr>
                </a:pPr>
              </a:p>
            </p:txBody>
          </p:sp>
          <p:sp>
            <p:nvSpPr>
              <p:cNvPr id="508" name="03"/>
              <p:cNvSpPr txBox="1"/>
              <p:nvPr>
                <p:custDataLst>
                  <p:tags r:id="rId17"/>
                </p:custDataLst>
              </p:nvPr>
            </p:nvSpPr>
            <p:spPr>
              <a:xfrm>
                <a:off x="4442" y="3620"/>
                <a:ext cx="1329" cy="1357"/>
              </a:xfrm>
              <a:prstGeom prst="rect">
                <a:avLst/>
              </a:prstGeom>
              <a:ln w="12700">
                <a:miter lim="400000"/>
              </a:ln>
            </p:spPr>
            <p:txBody>
              <a:bodyPr wrap="square" lIns="0" tIns="0" rIns="0" bIns="0">
                <a:spAutoFit/>
              </a:bodyPr>
              <a:lstStyle/>
              <a:p>
                <a:pPr algn="ctr">
                  <a:lnSpc>
                    <a:spcPct val="100000"/>
                  </a:lnSpc>
                  <a:defRPr sz="2800">
                    <a:solidFill>
                      <a:srgbClr val="404040"/>
                    </a:solidFill>
                    <a:latin typeface="Noto Sans CJK SC Bold"/>
                    <a:ea typeface="Noto Sans CJK SC Bold"/>
                    <a:cs typeface="Noto Sans CJK SC Bold"/>
                    <a:sym typeface="Noto Sans CJK SC Bold"/>
                  </a:defRPr>
                </a:pPr>
                <a:r>
                  <a:rPr lang="zh-CN">
                    <a:solidFill>
                      <a:schemeClr val="tx1"/>
                    </a:solidFill>
                    <a:latin typeface="黑体" charset="0"/>
                    <a:ea typeface="黑体" charset="0"/>
                  </a:rPr>
                  <a:t>课程项目</a:t>
                </a:r>
                <a:endParaRPr lang="zh-CN">
                  <a:solidFill>
                    <a:schemeClr val="tx1"/>
                  </a:solidFill>
                  <a:latin typeface="黑体" charset="0"/>
                  <a:ea typeface="黑体" charset="0"/>
                </a:endParaRPr>
              </a:p>
            </p:txBody>
          </p:sp>
        </p:grpSp>
        <p:sp>
          <p:nvSpPr>
            <p:cNvPr id="7" name="03"/>
            <p:cNvSpPr txBox="1"/>
            <p:nvPr>
              <p:custDataLst>
                <p:tags r:id="rId18"/>
              </p:custDataLst>
            </p:nvPr>
          </p:nvSpPr>
          <p:spPr>
            <a:xfrm>
              <a:off x="12826" y="3621"/>
              <a:ext cx="1329" cy="1357"/>
            </a:xfrm>
            <a:prstGeom prst="rect">
              <a:avLst/>
            </a:prstGeom>
            <a:ln w="12700">
              <a:miter lim="400000"/>
            </a:ln>
          </p:spPr>
          <p:txBody>
            <a:bodyPr wrap="square" lIns="0" tIns="0" rIns="0" bIns="0">
              <a:spAutoFit/>
            </a:bodyPr>
            <a:lstStyle/>
            <a:p>
              <a:pPr algn="ctr">
                <a:lnSpc>
                  <a:spcPct val="100000"/>
                </a:lnSpc>
                <a:defRPr sz="2800">
                  <a:solidFill>
                    <a:srgbClr val="404040"/>
                  </a:solidFill>
                  <a:latin typeface="Noto Sans CJK SC Bold"/>
                  <a:ea typeface="Noto Sans CJK SC Bold"/>
                  <a:cs typeface="Noto Sans CJK SC Bold"/>
                  <a:sym typeface="Noto Sans CJK SC Bold"/>
                </a:defRPr>
              </a:pPr>
              <a:r>
                <a:rPr lang="zh-CN" altLang="en-US">
                  <a:solidFill>
                    <a:schemeClr val="tx1"/>
                  </a:solidFill>
                  <a:latin typeface="黑体" charset="0"/>
                  <a:ea typeface="黑体" charset="0"/>
                </a:rPr>
                <a:t>创新创业</a:t>
              </a:r>
              <a:endParaRPr lang="zh-CN" altLang="en-US">
                <a:solidFill>
                  <a:schemeClr val="tx1"/>
                </a:solidFill>
                <a:latin typeface="黑体" charset="0"/>
                <a:ea typeface="黑体" charset="0"/>
              </a:endParaRPr>
            </a:p>
          </p:txBody>
        </p:sp>
        <p:grpSp>
          <p:nvGrpSpPr>
            <p:cNvPr id="14" name="组合 13"/>
            <p:cNvGrpSpPr/>
            <p:nvPr/>
          </p:nvGrpSpPr>
          <p:grpSpPr>
            <a:xfrm>
              <a:off x="12830" y="5604"/>
              <a:ext cx="1330" cy="906"/>
              <a:chOff x="2448" y="5944"/>
              <a:chExt cx="3456" cy="590"/>
            </a:xfrm>
          </p:grpSpPr>
          <p:sp>
            <p:nvSpPr>
              <p:cNvPr id="15" name="矩形"/>
              <p:cNvSpPr/>
              <p:nvPr>
                <p:custDataLst>
                  <p:tags r:id="rId19"/>
                </p:custDataLst>
              </p:nvPr>
            </p:nvSpPr>
            <p:spPr>
              <a:xfrm>
                <a:off x="2448" y="5944"/>
                <a:ext cx="3456" cy="590"/>
              </a:xfrm>
              <a:prstGeom prst="rect">
                <a:avLst/>
              </a:prstGeom>
              <a:solidFill>
                <a:srgbClr val="2B6490"/>
              </a:solidFill>
              <a:ln w="12700">
                <a:miter lim="400000"/>
              </a:ln>
            </p:spPr>
            <p:txBody>
              <a:bodyPr lIns="45719" rIns="45719" anchor="ctr"/>
              <a:lstStyle/>
              <a:p>
                <a:pPr algn="ctr">
                  <a:defRPr>
                    <a:solidFill>
                      <a:schemeClr val="accent3">
                        <a:satOff val="-69554"/>
                        <a:lumOff val="9019"/>
                      </a:schemeClr>
                    </a:solidFill>
                    <a:latin typeface="Noto Sans CJK SC Regular"/>
                    <a:ea typeface="Noto Sans CJK SC Regular"/>
                    <a:cs typeface="Noto Sans CJK SC Regular"/>
                    <a:sym typeface="Noto Sans CJK SC Regular"/>
                  </a:defRPr>
                </a:pPr>
              </a:p>
            </p:txBody>
          </p:sp>
          <p:sp>
            <p:nvSpPr>
              <p:cNvPr id="16" name="Marketing"/>
              <p:cNvSpPr txBox="1"/>
              <p:nvPr>
                <p:custDataLst>
                  <p:tags r:id="rId20"/>
                </p:custDataLst>
              </p:nvPr>
            </p:nvSpPr>
            <p:spPr>
              <a:xfrm>
                <a:off x="2731" y="6075"/>
                <a:ext cx="2891" cy="378"/>
              </a:xfrm>
              <a:prstGeom prst="rect">
                <a:avLst/>
              </a:prstGeom>
              <a:ln w="12700">
                <a:miter lim="400000"/>
              </a:ln>
            </p:spPr>
            <p:txBody>
              <a:bodyPr lIns="0" tIns="0" rIns="0" bIns="0">
                <a:spAutoFit/>
              </a:bodyPr>
              <a:lstStyle>
                <a:lvl1pPr algn="ctr">
                  <a:defRPr sz="1400">
                    <a:solidFill>
                      <a:schemeClr val="accent3">
                        <a:satOff val="-69554"/>
                        <a:lumOff val="9019"/>
                      </a:schemeClr>
                    </a:solidFill>
                    <a:latin typeface="Noto Sans CJK SC Bold"/>
                    <a:ea typeface="Noto Sans CJK SC Bold"/>
                    <a:cs typeface="Noto Sans CJK SC Bold"/>
                    <a:sym typeface="Noto Sans CJK SC Bold"/>
                  </a:defRPr>
                </a:lvl1pPr>
              </a:lstStyle>
              <a:p>
                <a:r>
                  <a:rPr lang="zh-CN" altLang="en-US" sz="2400">
                    <a:solidFill>
                      <a:schemeClr val="bg1"/>
                    </a:solidFill>
                    <a:latin typeface="黑体" charset="0"/>
                    <a:ea typeface="黑体" charset="0"/>
                    <a:cs typeface="宋体" pitchFamily="2" charset="-122"/>
                  </a:rPr>
                  <a:t>两项</a:t>
                </a:r>
                <a:endParaRPr lang="zh-CN" altLang="en-US" sz="2400">
                  <a:solidFill>
                    <a:schemeClr val="bg1"/>
                  </a:solidFill>
                  <a:latin typeface="黑体" charset="0"/>
                  <a:ea typeface="黑体" charset="0"/>
                  <a:cs typeface="宋体" pitchFamily="2" charset="-122"/>
                </a:endParaRPr>
              </a:p>
            </p:txBody>
          </p:sp>
        </p:grpSp>
      </p:grpSp>
      <p:sp>
        <p:nvSpPr>
          <p:cNvPr id="10" name="文本框 9"/>
          <p:cNvSpPr txBox="1"/>
          <p:nvPr>
            <p:custDataLst>
              <p:tags r:id="rId21"/>
            </p:custDataLst>
          </p:nvPr>
        </p:nvSpPr>
        <p:spPr>
          <a:xfrm>
            <a:off x="975360" y="4140835"/>
            <a:ext cx="3877945" cy="1998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p>
            <a:pPr>
              <a:lnSpc>
                <a:spcPct val="130000"/>
              </a:lnSpc>
            </a:pPr>
            <a:r>
              <a:rPr lang="zh-CN" altLang="en-US" sz="2000">
                <a:solidFill>
                  <a:schemeClr val="accent2"/>
                </a:solidFill>
                <a:latin typeface="黑体" charset="0"/>
                <a:ea typeface="黑体" charset="0"/>
                <a:cs typeface="黑体" charset="0"/>
                <a:sym typeface="Calibri" panose="020F0502020204030204"/>
              </a:rPr>
              <a:t>◆</a:t>
            </a:r>
            <a:r>
              <a:rPr lang="zh-CN" altLang="en-US" sz="2000">
                <a:solidFill>
                  <a:srgbClr val="000000"/>
                </a:solidFill>
                <a:latin typeface="黑体" charset="0"/>
                <a:ea typeface="黑体" charset="0"/>
                <a:cs typeface="黑体" charset="0"/>
                <a:sym typeface="Calibri" panose="020F0502020204030204"/>
              </a:rPr>
              <a:t>在“系统分析与设计”课程</a:t>
            </a:r>
            <a:r>
              <a:rPr lang="zh-CN" altLang="en-US" sz="2000">
                <a:solidFill>
                  <a:srgbClr val="000000"/>
                </a:solidFill>
                <a:latin typeface="黑体" charset="0"/>
                <a:ea typeface="黑体" charset="0"/>
                <a:cs typeface="黑体" charset="0"/>
                <a:sym typeface="Calibri" panose="020F0502020204030204"/>
              </a:rPr>
              <a:t>项目中获取“优”的成绩。</a:t>
            </a:r>
            <a:endParaRPr lang="zh-CN" altLang="en-US" sz="2000">
              <a:solidFill>
                <a:srgbClr val="000000"/>
              </a:solidFill>
              <a:latin typeface="黑体" charset="0"/>
              <a:ea typeface="黑体" charset="0"/>
              <a:cs typeface="黑体" charset="0"/>
            </a:endParaRPr>
          </a:p>
          <a:p>
            <a:pPr>
              <a:lnSpc>
                <a:spcPct val="130000"/>
              </a:lnSpc>
            </a:pPr>
            <a:r>
              <a:rPr lang="zh-CN" altLang="en-US" sz="2000">
                <a:solidFill>
                  <a:schemeClr val="accent2"/>
                </a:solidFill>
                <a:latin typeface="黑体" charset="0"/>
                <a:ea typeface="黑体" charset="0"/>
                <a:cs typeface="黑体" charset="0"/>
                <a:sym typeface="Calibri" panose="020F0502020204030204"/>
              </a:rPr>
              <a:t>◆</a:t>
            </a:r>
            <a:r>
              <a:rPr lang="zh-CN" altLang="en-US" sz="2000">
                <a:solidFill>
                  <a:srgbClr val="000000"/>
                </a:solidFill>
                <a:latin typeface="黑体" charset="0"/>
                <a:ea typeface="黑体" charset="0"/>
                <a:cs typeface="黑体" charset="0"/>
                <a:sym typeface="+mn-ea"/>
              </a:rPr>
              <a:t>在“微服务架构”中获取“优”的成绩。 </a:t>
            </a:r>
            <a:endParaRPr lang="zh-CN" altLang="en-US" sz="2000">
              <a:solidFill>
                <a:srgbClr val="000000"/>
              </a:solidFill>
              <a:latin typeface="黑体" charset="0"/>
              <a:ea typeface="黑体" charset="0"/>
              <a:cs typeface="黑体" charset="0"/>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rgbClr val="000000"/>
              </a:solidFill>
              <a:effectLst/>
              <a:uFillTx/>
              <a:latin typeface="黑体" charset="0"/>
              <a:ea typeface="黑体" charset="0"/>
              <a:cs typeface="黑体" charset="0"/>
              <a:sym typeface="Calibri" panose="020F0502020204030204"/>
            </a:endParaRPr>
          </a:p>
        </p:txBody>
      </p:sp>
      <p:sp>
        <p:nvSpPr>
          <p:cNvPr id="11" name="文本框 10"/>
          <p:cNvSpPr txBox="1"/>
          <p:nvPr>
            <p:custDataLst>
              <p:tags r:id="rId22"/>
            </p:custDataLst>
          </p:nvPr>
        </p:nvSpPr>
        <p:spPr>
          <a:xfrm>
            <a:off x="6445250" y="4141470"/>
            <a:ext cx="5387340" cy="20904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lstStyle/>
          <a:p>
            <a:pPr>
              <a:lnSpc>
                <a:spcPct val="130000"/>
              </a:lnSpc>
            </a:pPr>
            <a:r>
              <a:rPr lang="zh-CN" altLang="en-US" sz="2000">
                <a:solidFill>
                  <a:schemeClr val="accent2"/>
                </a:solidFill>
                <a:latin typeface="微软雅黑" charset="-122"/>
                <a:ea typeface="微软雅黑" charset="-122"/>
                <a:cs typeface="宋体" pitchFamily="2" charset="-122"/>
                <a:sym typeface="Calibri" panose="020F0502020204030204"/>
              </a:rPr>
              <a:t>◆</a:t>
            </a:r>
            <a:r>
              <a:rPr lang="zh-CN" altLang="en-US" sz="2000">
                <a:solidFill>
                  <a:srgbClr val="000000"/>
                </a:solidFill>
                <a:latin typeface="黑体" charset="0"/>
                <a:ea typeface="黑体" charset="0"/>
                <a:cs typeface="黑体" charset="0"/>
                <a:sym typeface="+mn-ea"/>
              </a:rPr>
              <a:t>国创项目已结题：</a:t>
            </a:r>
            <a:endParaRPr lang="zh-CN" altLang="en-US" sz="2000">
              <a:solidFill>
                <a:srgbClr val="000000"/>
              </a:solidFill>
              <a:latin typeface="黑体" charset="0"/>
              <a:ea typeface="黑体" charset="0"/>
              <a:cs typeface="黑体" charset="0"/>
              <a:sym typeface="+mn-ea"/>
            </a:endParaRPr>
          </a:p>
          <a:p>
            <a:pPr>
              <a:lnSpc>
                <a:spcPct val="130000"/>
              </a:lnSpc>
            </a:pPr>
            <a:r>
              <a:rPr lang="zh-CN" altLang="en-US" sz="2000">
                <a:solidFill>
                  <a:srgbClr val="000000"/>
                </a:solidFill>
                <a:latin typeface="黑体" charset="0"/>
                <a:ea typeface="黑体" charset="0"/>
                <a:cs typeface="黑体" charset="0"/>
                <a:sym typeface="+mn-ea"/>
              </a:rPr>
              <a:t>面向中国传统音乐情绪识别的人工智能算法实践与研究</a:t>
            </a:r>
            <a:endParaRPr lang="zh-CN" altLang="en-US" sz="2000">
              <a:solidFill>
                <a:schemeClr val="accent2"/>
              </a:solidFill>
              <a:latin typeface="黑体" charset="0"/>
              <a:ea typeface="黑体" charset="0"/>
              <a:cs typeface="黑体" charset="0"/>
              <a:sym typeface="Calibri" panose="020F0502020204030204"/>
            </a:endParaRPr>
          </a:p>
          <a:p>
            <a:pPr>
              <a:lnSpc>
                <a:spcPct val="130000"/>
              </a:lnSpc>
            </a:pPr>
            <a:r>
              <a:rPr lang="zh-CN" altLang="en-US" sz="2000">
                <a:solidFill>
                  <a:schemeClr val="accent2"/>
                </a:solidFill>
                <a:latin typeface="黑体" charset="0"/>
                <a:ea typeface="黑体" charset="0"/>
                <a:cs typeface="黑体" charset="0"/>
                <a:sym typeface="Calibri" panose="020F0502020204030204"/>
              </a:rPr>
              <a:t>◆</a:t>
            </a:r>
            <a:r>
              <a:rPr lang="zh-CN" altLang="en-US" sz="2000">
                <a:solidFill>
                  <a:srgbClr val="000000"/>
                </a:solidFill>
                <a:latin typeface="黑体" charset="0"/>
                <a:ea typeface="黑体" charset="0"/>
                <a:cs typeface="黑体" charset="0"/>
                <a:sym typeface="+mn-ea"/>
              </a:rPr>
              <a:t>互联网</a:t>
            </a:r>
            <a:r>
              <a:rPr lang="en-US" altLang="zh-CN" sz="2000">
                <a:solidFill>
                  <a:srgbClr val="000000"/>
                </a:solidFill>
                <a:latin typeface="黑体" charset="0"/>
                <a:ea typeface="黑体" charset="0"/>
                <a:cs typeface="黑体" charset="0"/>
                <a:sym typeface="+mn-ea"/>
              </a:rPr>
              <a:t>+</a:t>
            </a:r>
            <a:r>
              <a:rPr lang="zh-CN" altLang="en-US" sz="2000">
                <a:solidFill>
                  <a:srgbClr val="000000"/>
                </a:solidFill>
                <a:latin typeface="黑体" charset="0"/>
                <a:ea typeface="黑体" charset="0"/>
                <a:cs typeface="黑体" charset="0"/>
                <a:sym typeface="+mn-ea"/>
              </a:rPr>
              <a:t>全国大学生创新创业项目，校级铜奖：基于人工智能与中国传统音乐的情绪调节平台</a:t>
            </a:r>
            <a:endParaRPr lang="zh-CN" altLang="en-US" sz="2000">
              <a:solidFill>
                <a:srgbClr val="000000"/>
              </a:solidFill>
              <a:latin typeface="黑体" charset="0"/>
              <a:ea typeface="黑体" charset="0"/>
              <a:cs typeface="黑体" charset="0"/>
              <a:sym typeface="+mn-ea"/>
            </a:endParaRPr>
          </a:p>
        </p:txBody>
      </p:sp>
    </p:spTree>
    <p:custDataLst>
      <p:tags r:id="rId2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Part02</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lang="zh-CN" altLang="en-US" dirty="0"/>
              <a:t>系统设计</a:t>
            </a:r>
            <a:endParaRPr lang="zh-CN" altLang="en-US"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grpSp>
        <p:nvGrpSpPr>
          <p:cNvPr id="12" name="组合 11"/>
          <p:cNvGrpSpPr/>
          <p:nvPr/>
        </p:nvGrpSpPr>
        <p:grpSpPr>
          <a:xfrm>
            <a:off x="5473065" y="3597275"/>
            <a:ext cx="3926840" cy="306705"/>
            <a:chOff x="8619" y="5665"/>
            <a:chExt cx="6184" cy="483"/>
          </a:xfrm>
        </p:grpSpPr>
        <p:sp>
          <p:nvSpPr>
            <p:cNvPr id="7" name="文本框 6"/>
            <p:cNvSpPr txBox="1"/>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系统功能设计</a:t>
              </a:r>
              <a:endParaRPr lang="zh-CN" altLang="en-US" sz="1400">
                <a:latin typeface="宋体" charset="0"/>
                <a:ea typeface="宋体" charset="0"/>
              </a:endParaRPr>
            </a:p>
          </p:txBody>
        </p:sp>
        <p:sp>
          <p:nvSpPr>
            <p:cNvPr id="10" name="文本框 9"/>
            <p:cNvSpPr txBox="1"/>
            <p:nvPr>
              <p:custDataLst>
                <p:tags r:id="rId8"/>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系统架构设计</a:t>
              </a:r>
              <a:endParaRPr lang="zh-CN" altLang="en-US" sz="1400">
                <a:latin typeface="宋体" charset="0"/>
                <a:ea typeface="宋体" charset="0"/>
              </a:endParaRPr>
            </a:p>
          </p:txBody>
        </p:sp>
        <p:sp>
          <p:nvSpPr>
            <p:cNvPr id="11" name="文本框 10"/>
            <p:cNvSpPr txBox="1"/>
            <p:nvPr>
              <p:custDataLst>
                <p:tags r:id="rId9"/>
              </p:custDataLst>
            </p:nvPr>
          </p:nvSpPr>
          <p:spPr>
            <a:xfrm>
              <a:off x="13115"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技术路线</a:t>
              </a:r>
              <a:endParaRPr lang="zh-CN" altLang="en-US" sz="1400">
                <a:latin typeface="宋体" charset="0"/>
                <a:ea typeface="宋体" charset="0"/>
              </a:endParaRPr>
            </a:p>
          </p:txBody>
        </p:sp>
      </p:grpSp>
    </p:spTree>
    <p:custDataLst>
      <p:tags r:id="rId1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SLIDE_BACKGROUND_TYPE" val="general"/>
</p:tagLst>
</file>

<file path=ppt/tags/tag1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9.xml><?xml version="1.0" encoding="utf-8"?>
<p:tagLst xmlns:p="http://schemas.openxmlformats.org/presentationml/2006/main">
  <p:tag name="KSO_WM_SLIDE_BACKGROUND_TYPE" val="gener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6.xml><?xml version="1.0" encoding="utf-8"?>
<p:tagLst xmlns:p="http://schemas.openxmlformats.org/presentationml/2006/main">
  <p:tag name="KSO_WM_SLIDE_BACKGROUND_TYPE" val="frame"/>
</p:tagLst>
</file>

<file path=ppt/tags/tag1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9.xml><?xml version="1.0" encoding="utf-8"?>
<p:tagLst xmlns:p="http://schemas.openxmlformats.org/presentationml/2006/main">
  <p:tag name="KSO_WM_SLIDE_BACKGROUND_TYPE" val="frame"/>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39.xml><?xml version="1.0" encoding="utf-8"?>
<p:tagLst xmlns:p="http://schemas.openxmlformats.org/presentationml/2006/main">
  <p:tag name="KSO_WM_SLIDE_BACKGROUND_TYPE" val="topBotto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2.xml><?xml version="1.0" encoding="utf-8"?>
<p:tagLst xmlns:p="http://schemas.openxmlformats.org/presentationml/2006/main">
  <p:tag name="KSO_WM_SLIDE_BACKGROUND_TYPE" val="topBottom"/>
</p:tagLst>
</file>

<file path=ppt/tags/tag1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ottomTop"/>
</p:tagLst>
</file>

<file path=ppt/tags/tag1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ottomTop"/>
</p:tagLst>
</file>

<file path=ppt/tags/tag1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65.xml><?xml version="1.0" encoding="utf-8"?>
<p:tagLst xmlns:p="http://schemas.openxmlformats.org/presentationml/2006/main">
  <p:tag name="KSO_WM_SLIDE_BACKGROUND_TYPE" val="navigation"/>
</p:tagLst>
</file>

<file path=ppt/tags/tag1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8.xml><?xml version="1.0" encoding="utf-8"?>
<p:tagLst xmlns:p="http://schemas.openxmlformats.org/presentationml/2006/main">
  <p:tag name="KSO_WM_SLIDE_BACKGROUND_TYPE" val="navigation"/>
</p:tagLst>
</file>

<file path=ppt/tags/tag1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BACKGROUND_TYPE" val="belt"/>
</p:tagLst>
</file>

<file path=ppt/tags/tag1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elt"/>
</p:tagLst>
</file>

<file path=ppt/tags/tag1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6.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4.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SLIDE_BACKGROUND_TYPE" val="general"/>
</p:tagLst>
</file>

<file path=ppt/tags/tag30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5.xml><?xml version="1.0" encoding="utf-8"?>
<p:tagLst xmlns:p="http://schemas.openxmlformats.org/presentationml/2006/main">
  <p:tag name="KSO_WM_SLIDE_BACKGROUND_TYPE" val="general"/>
</p:tagLst>
</file>

<file path=ppt/tags/tag30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2.xml><?xml version="1.0" encoding="utf-8"?>
<p:tagLst xmlns:p="http://schemas.openxmlformats.org/presentationml/2006/main">
  <p:tag name="KSO_WM_SLIDE_BACKGROUND_TYPE" val="frame"/>
</p:tagLst>
</file>

<file path=ppt/tags/tag31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5.xml><?xml version="1.0" encoding="utf-8"?>
<p:tagLst xmlns:p="http://schemas.openxmlformats.org/presentationml/2006/main">
  <p:tag name="KSO_WM_SLIDE_BACKGROUND_TYPE" val="frame"/>
</p:tagLst>
</file>

<file path=ppt/tags/tag31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1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32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topBottom"/>
</p:tagLst>
</file>

<file path=ppt/tags/tag33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8.xml><?xml version="1.0" encoding="utf-8"?>
<p:tagLst xmlns:p="http://schemas.openxmlformats.org/presentationml/2006/main">
  <p:tag name="KSO_WM_SLIDE_BACKGROUND_TYPE" val="topBottom"/>
</p:tagLst>
</file>

<file path=ppt/tags/tag33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48.xml><?xml version="1.0" encoding="utf-8"?>
<p:tagLst xmlns:p="http://schemas.openxmlformats.org/presentationml/2006/main">
  <p:tag name="KSO_WM_SLIDE_BACKGROUND_TYPE" val="bottomTop"/>
</p:tagLst>
</file>

<file path=ppt/tags/tag34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1.xml><?xml version="1.0" encoding="utf-8"?>
<p:tagLst xmlns:p="http://schemas.openxmlformats.org/presentationml/2006/main">
  <p:tag name="KSO_WM_SLIDE_BACKGROUND_TYPE" val="bottomTop"/>
</p:tagLst>
</file>

<file path=ppt/tags/tag35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61.xml><?xml version="1.0" encoding="utf-8"?>
<p:tagLst xmlns:p="http://schemas.openxmlformats.org/presentationml/2006/main">
  <p:tag name="KSO_WM_SLIDE_BACKGROUND_TYPE" val="navigation"/>
</p:tagLst>
</file>

<file path=ppt/tags/tag36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4.xml><?xml version="1.0" encoding="utf-8"?>
<p:tagLst xmlns:p="http://schemas.openxmlformats.org/presentationml/2006/main">
  <p:tag name="KSO_WM_SLIDE_BACKGROUND_TYPE" val="navigation"/>
</p:tagLst>
</file>

<file path=ppt/tags/tag36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76.xml><?xml version="1.0" encoding="utf-8"?>
<p:tagLst xmlns:p="http://schemas.openxmlformats.org/presentationml/2006/main">
  <p:tag name="KSO_WM_SLIDE_BACKGROUND_TYPE" val="belt"/>
</p:tagLst>
</file>

<file path=ppt/tags/tag37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9.xml><?xml version="1.0" encoding="utf-8"?>
<p:tagLst xmlns:p="http://schemas.openxmlformats.org/presentationml/2006/main">
  <p:tag name="KSO_WM_SLIDE_BACKGROUND_TYPE" val="belt"/>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2.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393.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3"/>
  <p:tag name="KSO_WM_UNIT_ID" val="custom20204397_1*b*3"/>
  <p:tag name="KSO_WM_TEMPLATE_CATEGORY" val="custom"/>
  <p:tag name="KSO_WM_TEMPLATE_INDEX" val="20204397"/>
  <p:tag name="KSO_WM_UNIT_LAYERLEVEL" val="1"/>
  <p:tag name="KSO_WM_TAG_VERSION" val="1.0"/>
  <p:tag name="KSO_WM_BEAUTIFY_FLAG" val="#wm#"/>
  <p:tag name="KSO_WM_UNIT_PRESET_TEXT" val="2020/01/01"/>
  <p:tag name="KSO_WM_UNIT_TEXT_FILL_FORE_SCHEMECOLOR_INDEX_BRIGHTNESS" val="0.35"/>
  <p:tag name="KSO_WM_UNIT_TEXT_FILL_FORE_SCHEMECOLOR_INDEX" val="13"/>
  <p:tag name="KSO_WM_UNIT_TEXT_FILL_TYPE" val="1"/>
</p:tagLst>
</file>

<file path=ppt/tags/tag394.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wm#"/>
  <p:tag name="KSO_WM_UNIT_PRESET_TEXT" val="汇报人姓名"/>
  <p:tag name="KSO_WM_UNIT_TEXT_FILL_FORE_SCHEMECOLOR_INDEX_BRIGHTNESS" val="0.35"/>
  <p:tag name="KSO_WM_UNIT_TEXT_FILL_FORE_SCHEMECOLOR_INDEX" val="13"/>
  <p:tag name="KSO_WM_UNIT_TEXT_FILL_TYPE" val="1"/>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TEMPLATE_THUMBS_INDEX" val="1、4、7、12、13、15、16、17、18、21、25、27、31"/>
  <p:tag name="KSO_WM_SLIDE_ID" val="custom2020439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397"/>
  <p:tag name="KSO_WM_SLIDE_LAYOUT" val="a_b"/>
  <p:tag name="KSO_WM_SLIDE_LAYOUT_CNT" val="1_3"/>
  <p:tag name="KSO_WM_SPECIAL_SOURCE" val="bdnull"/>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397_4*l_h_i*1_1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2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4397_4*l_h_f*1_1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397_4*l_h_i*1_2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402.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397_4*l_h_f*1_2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397_4*l_h_i*1_3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404.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4397_4*l_h_f*1_3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397_4*l_h_i*1_4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406.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4397_4*l_h_f*1_4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Lst>
</file>

<file path=ppt/tags/tag407.xml><?xml version="1.0" encoding="utf-8"?>
<p:tagLst xmlns:p="http://schemas.openxmlformats.org/presentationml/2006/main">
  <p:tag name="KSO_WM_UNIT_ISCONTENTSTITLE" val="1"/>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397_4*a*1"/>
  <p:tag name="KSO_WM_TEMPLATE_CATEGORY" val="custom"/>
  <p:tag name="KSO_WM_TEMPLATE_INDEX" val="20204397"/>
  <p:tag name="KSO_WM_UNIT_LAYERLEVEL" val="1"/>
  <p:tag name="KSO_WM_TAG_VERSION" val="1.0"/>
  <p:tag name="KSO_WM_BEAUTIFY_FLAG" val="#wm#"/>
  <p:tag name="KSO_WM_UNIT_PRESET_TEXT" val="目录/CONTENTS"/>
  <p:tag name="KSO_WM_UNIT_TEXT_FILL_FORE_SCHEMECOLOR_INDEX" val="13"/>
  <p:tag name="KSO_WM_UNIT_TEXT_FILL_TYPE" val="1"/>
  <p:tag name="KSO_WM_UNIT_USESOURCEFORMAT_APPLY" val="1"/>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SLIDE_ID" val="custom20204397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4397"/>
  <p:tag name="KSO_WM_SLIDE_LAYOUT" val="a_l"/>
  <p:tag name="KSO_WM_SLIDE_LAYOUT_CNT" val="1_1"/>
  <p:tag name="KSO_WM_SPECIAL_SOURCE" val="bdnull"/>
</p:tagLst>
</file>

<file path=ppt/tags/tag423.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424.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4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3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3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5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53.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46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46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48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48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0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03.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18.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519.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3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3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4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4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5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7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8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83.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0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0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14.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615.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6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0.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2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27.xml><?xml version="1.0" encoding="utf-8"?>
<p:tagLst xmlns:p="http://schemas.openxmlformats.org/presentationml/2006/main">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2_1"/>
  <p:tag name="KSO_WM_UNIT_ID" val="custom20204397_9*h_i*2_1"/>
  <p:tag name="KSO_WM_TEMPLATE_CATEGORY" val="custom"/>
  <p:tag name="KSO_WM_TEMPLATE_INDEX" val="20204397"/>
  <p:tag name="KSO_WM_UNIT_LAYERLEVEL" val="1_1"/>
  <p:tag name="KSO_WM_TAG_VERSION" val="1.0"/>
  <p:tag name="KSO_WM_BEAUTIFY_FLAG" val="#wm#"/>
</p:tagLst>
</file>

<file path=ppt/tags/tag628.xml><?xml version="1.0" encoding="utf-8"?>
<p:tagLst xmlns:p="http://schemas.openxmlformats.org/presentationml/2006/main">
  <p:tag name="KSO_WM_UNIT_TEXTBOXSTYLE_SHAPETYPE" val="1"/>
  <p:tag name="KSO_WM_UNIT_TEXTBOXSTYLE_ADJUSTLEFT" val="10_-35.445"/>
  <p:tag name="KSO_WM_UNIT_TEXTBOXSTYLE_ADJUSTTOP" val="0_-63.95001"/>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2"/>
  <p:tag name="KSO_WM_UNIT_ID" val="custom20204397_9*h_i*1_2"/>
  <p:tag name="KSO_WM_TEMPLATE_CATEGORY" val="custom"/>
  <p:tag name="KSO_WM_TEMPLATE_INDEX" val="20204397"/>
  <p:tag name="KSO_WM_UNIT_LAYERLEVEL" val="1_1"/>
  <p:tag name="KSO_WM_TAG_VERSION" val="1.0"/>
  <p:tag name="KSO_WM_BEAUTIFY_FLAG" val="#wm#"/>
</p:tagLst>
</file>

<file path=ppt/tags/tag62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3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397_22*i*6"/>
  <p:tag name="KSO_WM_TEMPLATE_CATEGORY" val="custom"/>
  <p:tag name="KSO_WM_TEMPLATE_INDEX" val="20204397"/>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397_22*i*1"/>
  <p:tag name="KSO_WM_TEMPLATE_CATEGORY" val="custom"/>
  <p:tag name="KSO_WM_TEMPLATE_INDEX" val="20204397"/>
  <p:tag name="KSO_WM_UNIT_LAYERLEVEL" val="1"/>
  <p:tag name="KSO_WM_TAG_VERSION" val="1.0"/>
  <p:tag name="KSO_WM_BEAUTIFY_FLAG" val="#wm#"/>
  <p:tag name="KSO_WM_UNIT_USESOURCEFORMAT_APPLY" val="1"/>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397_22*i*2"/>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397_22*i*3"/>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397_22*i*4"/>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397_22*i*5"/>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97_22*a*1"/>
  <p:tag name="KSO_WM_TEMPLATE_CATEGORY" val="custom"/>
  <p:tag name="KSO_WM_TEMPLATE_INDEX" val="20204397"/>
  <p:tag name="KSO_WM_UNIT_LAYERLEVEL" val="1"/>
  <p:tag name="KSO_WM_TAG_VERSION" val="1.0"/>
  <p:tag name="KSO_WM_BEAUTIFY_FLAG" val="#wm#"/>
  <p:tag name="KSO_WM_UNIT_PRESET_TEXT" val="单击此处添加大标题"/>
  <p:tag name="KSO_WM_UNIT_TEXT_FILL_FORE_SCHEMECOLOR_INDEX" val="13"/>
  <p:tag name="KSO_WM_UNIT_TEXT_FILL_TYPE" val="1"/>
  <p:tag name="KSO_WM_UNIT_USESOURCEFORMAT_APPLY" val="1"/>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UNIT_COLOR_SCHEME_SHAPE_ID" val="8"/>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97_22*l_h_i*1_1_1"/>
  <p:tag name="KSO_WM_TEMPLATE_CATEGORY" val="custom"/>
  <p:tag name="KSO_WM_TEMPLATE_INDEX" val="2020439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644.xml><?xml version="1.0" encoding="utf-8"?>
<p:tagLst xmlns:p="http://schemas.openxmlformats.org/presentationml/2006/main">
  <p:tag name="KSO_WM_UNIT_COLOR_SCHEME_SHAPE_ID" val="16"/>
  <p:tag name="KSO_WM_UNIT_COLOR_SCHEME_PARENT_PAGE" val="0_5"/>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1_2"/>
  <p:tag name="KSO_WM_UNIT_ID" val="custom20204397_22*l_h_i*1_1_2"/>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45.xml><?xml version="1.0" encoding="utf-8"?>
<p:tagLst xmlns:p="http://schemas.openxmlformats.org/presentationml/2006/main">
  <p:tag name="KSO_WM_UNIT_COLOR_SCHEME_SHAPE_ID" val="31"/>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1_3"/>
  <p:tag name="KSO_WM_UNIT_ID" val="custom20204397_22*l_h_i*1_1_3"/>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46.xml><?xml version="1.0" encoding="utf-8"?>
<p:tagLst xmlns:p="http://schemas.openxmlformats.org/presentationml/2006/main">
  <p:tag name="KSO_WM_UNIT_COLOR_SCHEME_SHAPE_ID" val="32"/>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1_4"/>
  <p:tag name="KSO_WM_UNIT_ID" val="custom20204397_22*l_h_i*1_1_4"/>
  <p:tag name="KSO_WM_TEMPLATE_CATEGORY" val="custom"/>
  <p:tag name="KSO_WM_TEMPLATE_INDEX" val="202043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647.xml><?xml version="1.0" encoding="utf-8"?>
<p:tagLst xmlns:p="http://schemas.openxmlformats.org/presentationml/2006/main">
  <p:tag name="KSO_WM_UNIT_TEXT_PART_ID_V2" val="c-1-1"/>
  <p:tag name="KSO_WM_UNIT_COLOR_SCHEME_SHAPE_ID" val="28"/>
  <p:tag name="KSO_WM_UNIT_COLOR_SCHEME_PARENT_PAGE" val="0_5"/>
  <p:tag name="KSO_WM_UNIT_DIAGRAM_MODELTYPE" val="stripeEnum"/>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97_22*l_h_a*1_1_1"/>
  <p:tag name="KSO_WM_TEMPLATE_CATEGORY" val="custom"/>
  <p:tag name="KSO_WM_TEMPLATE_INDEX" val="20204397"/>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1"/>
</p:tagLst>
</file>

<file path=ppt/tags/tag648.xml><?xml version="1.0" encoding="utf-8"?>
<p:tagLst xmlns:p="http://schemas.openxmlformats.org/presentationml/2006/main">
  <p:tag name="KSO_WM_UNIT_COLOR_SCHEME_SHAPE_ID" val="122"/>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ID" val="custom20204397_22*l_h_i*1_2_1"/>
  <p:tag name="KSO_WM_TEMPLATE_CATEGORY" val="custom"/>
  <p:tag name="KSO_WM_TEMPLATE_INDEX" val="2020439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649.xml><?xml version="1.0" encoding="utf-8"?>
<p:tagLst xmlns:p="http://schemas.openxmlformats.org/presentationml/2006/main">
  <p:tag name="KSO_WM_UNIT_COLOR_SCHEME_SHAPE_ID" val="123"/>
  <p:tag name="KSO_WM_UNIT_COLOR_SCHEME_PARENT_PAGE" val="0_5"/>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2_2"/>
  <p:tag name="KSO_WM_UNIT_ID" val="custom20204397_22*l_h_i*1_2_2"/>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0.xml><?xml version="1.0" encoding="utf-8"?>
<p:tagLst xmlns:p="http://schemas.openxmlformats.org/presentationml/2006/main">
  <p:tag name="KSO_WM_UNIT_COLOR_SCHEME_SHAPE_ID" val="128"/>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2_3"/>
  <p:tag name="KSO_WM_UNIT_ID" val="custom20204397_22*l_h_i*1_2_3"/>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51.xml><?xml version="1.0" encoding="utf-8"?>
<p:tagLst xmlns:p="http://schemas.openxmlformats.org/presentationml/2006/main">
  <p:tag name="KSO_WM_UNIT_COLOR_SCHEME_SHAPE_ID" val="129"/>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2_4"/>
  <p:tag name="KSO_WM_UNIT_ID" val="custom20204397_22*l_h_i*1_2_4"/>
  <p:tag name="KSO_WM_TEMPLATE_CATEGORY" val="custom"/>
  <p:tag name="KSO_WM_TEMPLATE_INDEX" val="202043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652.xml><?xml version="1.0" encoding="utf-8"?>
<p:tagLst xmlns:p="http://schemas.openxmlformats.org/presentationml/2006/main">
  <p:tag name="KSO_WM_UNIT_TEXT_PART_ID_V2" val="c-1-1"/>
  <p:tag name="KSO_WM_UNIT_COLOR_SCHEME_SHAPE_ID" val="127"/>
  <p:tag name="KSO_WM_UNIT_COLOR_SCHEME_PARENT_PAGE" val="0_5"/>
  <p:tag name="KSO_WM_UNIT_DIAGRAM_MODELTYPE" val="stripeEnum"/>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ID" val="custom20204397_22*l_h_a*1_2_1"/>
  <p:tag name="KSO_WM_TEMPLATE_CATEGORY" val="custom"/>
  <p:tag name="KSO_WM_TEMPLATE_INDEX" val="20204397"/>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1"/>
</p:tagLst>
</file>

<file path=ppt/tags/tag653.xml><?xml version="1.0" encoding="utf-8"?>
<p:tagLst xmlns:p="http://schemas.openxmlformats.org/presentationml/2006/main">
  <p:tag name="KSO_WM_UNIT_COLOR_SCHEME_SHAPE_ID" val="131"/>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3_1"/>
  <p:tag name="KSO_WM_UNIT_ID" val="custom20204397_22*l_h_i*1_3_1"/>
  <p:tag name="KSO_WM_TEMPLATE_CATEGORY" val="custom"/>
  <p:tag name="KSO_WM_TEMPLATE_INDEX" val="2020439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654.xml><?xml version="1.0" encoding="utf-8"?>
<p:tagLst xmlns:p="http://schemas.openxmlformats.org/presentationml/2006/main">
  <p:tag name="KSO_WM_UNIT_COLOR_SCHEME_SHAPE_ID" val="132"/>
  <p:tag name="KSO_WM_UNIT_COLOR_SCHEME_PARENT_PAGE" val="0_5"/>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3_2"/>
  <p:tag name="KSO_WM_UNIT_ID" val="custom20204397_22*l_h_i*1_3_2"/>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55.xml><?xml version="1.0" encoding="utf-8"?>
<p:tagLst xmlns:p="http://schemas.openxmlformats.org/presentationml/2006/main">
  <p:tag name="KSO_WM_UNIT_COLOR_SCHEME_SHAPE_ID" val="137"/>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3_3"/>
  <p:tag name="KSO_WM_UNIT_ID" val="custom20204397_22*l_h_i*1_3_3"/>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56.xml><?xml version="1.0" encoding="utf-8"?>
<p:tagLst xmlns:p="http://schemas.openxmlformats.org/presentationml/2006/main">
  <p:tag name="KSO_WM_UNIT_COLOR_SCHEME_SHAPE_ID" val="138"/>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3_4"/>
  <p:tag name="KSO_WM_UNIT_ID" val="custom20204397_22*l_h_i*1_3_4"/>
  <p:tag name="KSO_WM_TEMPLATE_CATEGORY" val="custom"/>
  <p:tag name="KSO_WM_TEMPLATE_INDEX" val="202043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657.xml><?xml version="1.0" encoding="utf-8"?>
<p:tagLst xmlns:p="http://schemas.openxmlformats.org/presentationml/2006/main">
  <p:tag name="KSO_WM_UNIT_TEXT_PART_ID_V2" val="c-1-1"/>
  <p:tag name="KSO_WM_UNIT_COLOR_SCHEME_SHAPE_ID" val="136"/>
  <p:tag name="KSO_WM_UNIT_COLOR_SCHEME_PARENT_PAGE" val="0_5"/>
  <p:tag name="KSO_WM_UNIT_DIAGRAM_MODELTYPE" val="stripeEnum"/>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l_h_a"/>
  <p:tag name="KSO_WM_UNIT_INDEX" val="1_3_1"/>
  <p:tag name="KSO_WM_UNIT_ID" val="custom20204397_22*l_h_a*1_3_1"/>
  <p:tag name="KSO_WM_TEMPLATE_CATEGORY" val="custom"/>
  <p:tag name="KSO_WM_TEMPLATE_INDEX" val="20204397"/>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1"/>
</p:tagLst>
</file>

<file path=ppt/tags/tag658.xml><?xml version="1.0" encoding="utf-8"?>
<p:tagLst xmlns:p="http://schemas.openxmlformats.org/presentationml/2006/main">
  <p:tag name="KSO_WM_UNIT_COLOR_SCHEME_SHAPE_ID" val="167"/>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4_1"/>
  <p:tag name="KSO_WM_UNIT_ID" val="custom20204397_22*l_h_i*1_4_1"/>
  <p:tag name="KSO_WM_TEMPLATE_CATEGORY" val="custom"/>
  <p:tag name="KSO_WM_TEMPLATE_INDEX" val="2020439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659.xml><?xml version="1.0" encoding="utf-8"?>
<p:tagLst xmlns:p="http://schemas.openxmlformats.org/presentationml/2006/main">
  <p:tag name="KSO_WM_UNIT_COLOR_SCHEME_SHAPE_ID" val="168"/>
  <p:tag name="KSO_WM_UNIT_COLOR_SCHEME_PARENT_PAGE" val="0_5"/>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4_2"/>
  <p:tag name="KSO_WM_UNIT_ID" val="custom20204397_22*l_h_i*1_4_2"/>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0.xml><?xml version="1.0" encoding="utf-8"?>
<p:tagLst xmlns:p="http://schemas.openxmlformats.org/presentationml/2006/main">
  <p:tag name="KSO_WM_UNIT_COLOR_SCHEME_SHAPE_ID" val="173"/>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4_3"/>
  <p:tag name="KSO_WM_UNIT_ID" val="custom20204397_22*l_h_i*1_4_3"/>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61.xml><?xml version="1.0" encoding="utf-8"?>
<p:tagLst xmlns:p="http://schemas.openxmlformats.org/presentationml/2006/main">
  <p:tag name="KSO_WM_UNIT_COLOR_SCHEME_SHAPE_ID" val="174"/>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4_4"/>
  <p:tag name="KSO_WM_UNIT_ID" val="custom20204397_22*l_h_i*1_4_4"/>
  <p:tag name="KSO_WM_TEMPLATE_CATEGORY" val="custom"/>
  <p:tag name="KSO_WM_TEMPLATE_INDEX" val="202043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662.xml><?xml version="1.0" encoding="utf-8"?>
<p:tagLst xmlns:p="http://schemas.openxmlformats.org/presentationml/2006/main">
  <p:tag name="KSO_WM_UNIT_TEXT_PART_ID_V2" val="c-1-1"/>
  <p:tag name="KSO_WM_UNIT_COLOR_SCHEME_SHAPE_ID" val="172"/>
  <p:tag name="KSO_WM_UNIT_COLOR_SCHEME_PARENT_PAGE" val="0_5"/>
  <p:tag name="KSO_WM_UNIT_DIAGRAM_MODELTYPE" val="stripeEnum"/>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l_h_a"/>
  <p:tag name="KSO_WM_UNIT_INDEX" val="1_4_1"/>
  <p:tag name="KSO_WM_UNIT_ID" val="custom20204397_22*l_h_a*1_4_1"/>
  <p:tag name="KSO_WM_TEMPLATE_CATEGORY" val="custom"/>
  <p:tag name="KSO_WM_TEMPLATE_INDEX" val="20204397"/>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1"/>
</p:tagLst>
</file>

<file path=ppt/tags/tag663.xml><?xml version="1.0" encoding="utf-8"?>
<p:tagLst xmlns:p="http://schemas.openxmlformats.org/presentationml/2006/main">
  <p:tag name="KSO_WM_UNIT_COLOR_SCHEME_SHAPE_ID" val="176"/>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5_1"/>
  <p:tag name="KSO_WM_UNIT_ID" val="custom20204397_22*l_h_i*1_5_1"/>
  <p:tag name="KSO_WM_TEMPLATE_CATEGORY" val="custom"/>
  <p:tag name="KSO_WM_TEMPLATE_INDEX" val="2020439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664.xml><?xml version="1.0" encoding="utf-8"?>
<p:tagLst xmlns:p="http://schemas.openxmlformats.org/presentationml/2006/main">
  <p:tag name="KSO_WM_UNIT_COLOR_SCHEME_SHAPE_ID" val="177"/>
  <p:tag name="KSO_WM_UNIT_COLOR_SCHEME_PARENT_PAGE" val="0_5"/>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5_2"/>
  <p:tag name="KSO_WM_UNIT_ID" val="custom20204397_22*l_h_i*1_5_2"/>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65.xml><?xml version="1.0" encoding="utf-8"?>
<p:tagLst xmlns:p="http://schemas.openxmlformats.org/presentationml/2006/main">
  <p:tag name="KSO_WM_UNIT_COLOR_SCHEME_SHAPE_ID" val="182"/>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5_3"/>
  <p:tag name="KSO_WM_UNIT_ID" val="custom20204397_22*l_h_i*1_5_3"/>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666.xml><?xml version="1.0" encoding="utf-8"?>
<p:tagLst xmlns:p="http://schemas.openxmlformats.org/presentationml/2006/main">
  <p:tag name="KSO_WM_UNIT_COLOR_SCHEME_SHAPE_ID" val="183"/>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5_4"/>
  <p:tag name="KSO_WM_UNIT_ID" val="custom20204397_22*l_h_i*1_5_4"/>
  <p:tag name="KSO_WM_TEMPLATE_CATEGORY" val="custom"/>
  <p:tag name="KSO_WM_TEMPLATE_INDEX" val="202043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667.xml><?xml version="1.0" encoding="utf-8"?>
<p:tagLst xmlns:p="http://schemas.openxmlformats.org/presentationml/2006/main">
  <p:tag name="KSO_WM_UNIT_TEXT_PART_ID_V2" val="c-1-1"/>
  <p:tag name="KSO_WM_UNIT_COLOR_SCHEME_SHAPE_ID" val="181"/>
  <p:tag name="KSO_WM_UNIT_COLOR_SCHEME_PARENT_PAGE" val="0_5"/>
  <p:tag name="KSO_WM_UNIT_DIAGRAM_MODELTYPE" val="stripeEnum"/>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l_h_a"/>
  <p:tag name="KSO_WM_UNIT_INDEX" val="1_5_1"/>
  <p:tag name="KSO_WM_UNIT_ID" val="custom20204397_22*l_h_a*1_5_1"/>
  <p:tag name="KSO_WM_TEMPLATE_CATEGORY" val="custom"/>
  <p:tag name="KSO_WM_TEMPLATE_INDEX" val="20204397"/>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1"/>
</p:tagLst>
</file>

<file path=ppt/tags/tag668.xml><?xml version="1.0" encoding="utf-8"?>
<p:tagLst xmlns:p="http://schemas.openxmlformats.org/presentationml/2006/main">
  <p:tag name="KSO_WM_TEMPLATE_CATEGORY" val="custom"/>
  <p:tag name="KSO_WM_TEMPLATE_INDEX" val="20184661"/>
  <p:tag name="KSO_WM_UNIT_TYPE" val="l_h_i"/>
  <p:tag name="KSO_WM_UNIT_INDEX" val="1_2_1"/>
  <p:tag name="KSO_WM_UNIT_ID" val="custom20184661_8*l_h_i*1_2_1"/>
  <p:tag name="KSO_WM_UNIT_LAYERLEVEL" val="1_1_1"/>
  <p:tag name="KSO_WM_BEAUTIFY_FLAG" val=""/>
  <p:tag name="KSO_WM_TAG_VERSION" val="1.0"/>
  <p:tag name="KSO_WM_DIAGRAM_GROUP_CODE" val="l1-2"/>
  <p:tag name="KSO_WM_UNIT_HIGHLIGHT" val="0"/>
  <p:tag name="KSO_WM_UNIT_COMPATIBLE" val="0"/>
  <p:tag name="KSO_WM_UNIT_DIAGRAM_ISNUMVISUAL" val="0"/>
  <p:tag name="KSO_WM_UNIT_DIAGRAM_ISREFERUNIT" val="0"/>
  <p:tag name="KSO_WM_UNIT_USESOURCEFORMAT_APPLY" val="1"/>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COLORSCHEME_VERSION" val="3.2"/>
  <p:tag name="KSO_WM_SLIDE_ID" val="custom20204397_22"/>
  <p:tag name="KSO_WM_TEMPLATE_SUBCATEGORY" val="0"/>
  <p:tag name="KSO_WM_TEMPLATE_MASTER_TYPE" val="1"/>
  <p:tag name="KSO_WM_TEMPLATE_COLOR_TYPE" val="1"/>
  <p:tag name="KSO_WM_SLIDE_TYPE" val="text"/>
  <p:tag name="KSO_WM_SLIDE_SUBTYPE" val="pureTxt"/>
  <p:tag name="KSO_WM_SLIDE_ITEM_CNT" val="5"/>
  <p:tag name="KSO_WM_SLIDE_INDEX" val="22"/>
  <p:tag name="KSO_WM_SLIDE_SIZE" val="836.731*360"/>
  <p:tag name="KSO_WM_SLIDE_POSITION" val="61.4531*120.047"/>
  <p:tag name="KSO_WM_DIAGRAM_GROUP_CODE" val="l1-2"/>
  <p:tag name="KSO_WM_SLIDE_DIAGTYPE" val="l"/>
  <p:tag name="KSO_WM_TAG_VERSION" val="1.0"/>
  <p:tag name="KSO_WM_BEAUTIFY_FLAG" val="#wm#"/>
  <p:tag name="KSO_WM_TEMPLATE_CATEGORY" val="custom"/>
  <p:tag name="KSO_WM_TEMPLATE_INDEX" val="20204397"/>
  <p:tag name="KSO_WM_SLIDE_LAYOUT" val="a_i_l"/>
  <p:tag name="KSO_WM_SLIDE_LAYOUT_CNT" val="1_1_1"/>
  <p:tag name="KSO_WM_SPECIAL_SOURCE" val="bdnull"/>
</p:tagLst>
</file>

<file path=ppt/tags/tag674.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675.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67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8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8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UNIT_TABLE_BEAUTIFY" val="smartTable{49a05221-e7e5-4449-b423-ed0c2f673bb3}"/>
  <p:tag name="KSO_WM_UNIT_VALUE" val="1106*2435"/>
  <p:tag name="KSO_WM_UNIT_HIGHLIGHT" val="0"/>
  <p:tag name="KSO_WM_UNIT_COMPATIBLE" val="0"/>
  <p:tag name="KSO_WM_UNIT_DIAGRAM_ISNUMVISUAL" val="0"/>
  <p:tag name="KSO_WM_UNIT_DIAGRAM_ISREFERUNIT" val="0"/>
  <p:tag name="KSO_WM_UNIT_TYPE" val="β"/>
  <p:tag name="KSO_WM_UNIT_INDEX" val="1"/>
  <p:tag name="KSO_WM_UNIT_ID" val="mixed20203818_1*β*1"/>
  <p:tag name="KSO_WM_TEMPLATE_CATEGORY" val="mixed"/>
  <p:tag name="KSO_WM_TEMPLATE_INDEX" val="20203818"/>
  <p:tag name="KSO_WM_UNIT_LAYERLEVEL" val="1"/>
  <p:tag name="KSO_WM_TAG_VERSION" val="1.0"/>
  <p:tag name="KSO_WM_BEAUTIFY_FLAG" val=""/>
  <p:tag name="TABLE_ENDDRAG_ORIGIN_RECT" val="807*427"/>
  <p:tag name="TABLE_ENDDRAG_RECT" val="131*97*807*427"/>
</p:tagLst>
</file>

<file path=ppt/tags/tag69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9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9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70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m1-1"/>
  <p:tag name="KSO_WM_UNIT_SUBTYPE" val="h"/>
  <p:tag name="KSO_WM_UNIT_TYPE" val="i"/>
  <p:tag name="KSO_WM_UNIT_INDEX" val="6"/>
  <p:tag name="KSO_WM_UNIT_ID" val="custom20204397_24*i*6"/>
  <p:tag name="KSO_WM_TEMPLATE_CATEGORY" val="custom"/>
  <p:tag name="KSO_WM_TEMPLATE_INDEX" val="20204397"/>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04397_24*i*1"/>
  <p:tag name="KSO_WM_TEMPLATE_CATEGORY" val="custom"/>
  <p:tag name="KSO_WM_TEMPLATE_INDEX" val="20204397"/>
  <p:tag name="KSO_WM_UNIT_LAYERLEVEL" val="1"/>
  <p:tag name="KSO_WM_TAG_VERSION" val="1.0"/>
  <p:tag name="KSO_WM_BEAUTIFY_FLAG" val="#wm#"/>
  <p:tag name="KSO_WM_UNIT_USESOURCEFORMAT_APPLY" val="1"/>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04397_24*i*2"/>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3"/>
  <p:tag name="KSO_WM_UNIT_ID" val="custom20204397_24*i*3"/>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4"/>
  <p:tag name="KSO_WM_UNIT_ID" val="custom20204397_24*i*4"/>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5"/>
  <p:tag name="KSO_WM_UNIT_ID" val="custom20204397_24*i*5"/>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1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04397_24*a*1"/>
  <p:tag name="KSO_WM_TEMPLATE_CATEGORY" val="custom"/>
  <p:tag name="KSO_WM_TEMPLATE_INDEX" val="20204397"/>
  <p:tag name="KSO_WM_UNIT_LAYERLEVEL" val="1"/>
  <p:tag name="KSO_WM_TAG_VERSION" val="1.0"/>
  <p:tag name="KSO_WM_BEAUTIFY_FLAG" val="#wm#"/>
  <p:tag name="KSO_WM_UNIT_PRESET_TEXT" val="单击此处添加大标题"/>
  <p:tag name="KSO_WM_UNIT_TEXT_FILL_FORE_SCHEMECOLOR_INDEX" val="13"/>
  <p:tag name="KSO_WM_UNIT_TEXT_FILL_TYPE" val="1"/>
  <p:tag name="KSO_WM_UNIT_USESOURCEFORMAT_APPLY" val="1"/>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custom20204397_24*m_i*1_1"/>
  <p:tag name="KSO_WM_TEMPLATE_CATEGORY" val="custom"/>
  <p:tag name="KSO_WM_TEMPLATE_INDEX" val="20204397"/>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custom20204397_24*m_i*1_2"/>
  <p:tag name="KSO_WM_TEMPLATE_CATEGORY" val="custom"/>
  <p:tag name="KSO_WM_TEMPLATE_INDEX" val="20204397"/>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custom20204397_24*m_h_i*1_3_1"/>
  <p:tag name="KSO_WM_TEMPLATE_CATEGORY" val="custom"/>
  <p:tag name="KSO_WM_TEMPLATE_INDEX" val="20204397"/>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custom20204397_24*m_h_i*1_2_1"/>
  <p:tag name="KSO_WM_TEMPLATE_CATEGORY" val="custom"/>
  <p:tag name="KSO_WM_TEMPLATE_INDEX" val="20204397"/>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204397_24*m_h_i*1_1_1"/>
  <p:tag name="KSO_WM_TEMPLATE_CATEGORY" val="custom"/>
  <p:tag name="KSO_WM_TEMPLATE_INDEX" val="20204397"/>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custom20204397_24*m_h_i*1_3_2"/>
  <p:tag name="KSO_WM_TEMPLATE_CATEGORY" val="custom"/>
  <p:tag name="KSO_WM_TEMPLATE_INDEX" val="20204397"/>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custom20204397_24*m_h_i*1_2_2"/>
  <p:tag name="KSO_WM_TEMPLATE_CATEGORY" val="custom"/>
  <p:tag name="KSO_WM_TEMPLATE_INDEX" val="20204397"/>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custom20204397_24*m_h_i*1_1_2"/>
  <p:tag name="KSO_WM_TEMPLATE_CATEGORY" val="custom"/>
  <p:tag name="KSO_WM_TEMPLATE_INDEX" val="20204397"/>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custom20204397_24*m_h_i*1_1_3"/>
  <p:tag name="KSO_WM_TEMPLATE_CATEGORY" val="custom"/>
  <p:tag name="KSO_WM_TEMPLATE_INDEX" val="20204397"/>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custom20204397_24*m_h_i*1_1_4"/>
  <p:tag name="KSO_WM_TEMPLATE_CATEGORY" val="custom"/>
  <p:tag name="KSO_WM_TEMPLATE_INDEX" val="20204397"/>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custom20204397_24*m_h_i*1_2_3"/>
  <p:tag name="KSO_WM_TEMPLATE_CATEGORY" val="custom"/>
  <p:tag name="KSO_WM_TEMPLATE_INDEX" val="20204397"/>
  <p:tag name="KSO_WM_UNIT_LAYERLEVEL" val="1_1_1"/>
  <p:tag name="KSO_WM_TAG_VERSION" val="1.0"/>
  <p:tag name="KSO_WM_BEAUTIFY_FLAG" val="#wm#"/>
  <p:tag name="KSO_WM_UNIT_LINE_FORE_SCHEMECOLOR_INDEX" val="6"/>
  <p:tag name="KSO_WM_UNIT_LINE_FILL_TYPE" val="2"/>
  <p:tag name="KSO_WM_UNIT_USESOURCEFORMAT_APPLY" val="1"/>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custom20204397_24*m_h_i*1_2_4"/>
  <p:tag name="KSO_WM_TEMPLATE_CATEGORY" val="custom"/>
  <p:tag name="KSO_WM_TEMPLATE_INDEX" val="20204397"/>
  <p:tag name="KSO_WM_UNIT_LAYERLEVEL" val="1_1_1"/>
  <p:tag name="KSO_WM_TAG_VERSION" val="1.0"/>
  <p:tag name="KSO_WM_BEAUTIFY_FLAG" val="#wm#"/>
  <p:tag name="KSO_WM_UNIT_LINE_FORE_SCHEMECOLOR_INDEX" val="6"/>
  <p:tag name="KSO_WM_UNIT_LINE_FILL_TYPE" val="2"/>
  <p:tag name="KSO_WM_UNIT_USESOURCEFORMAT_APPLY" val="1"/>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custom20204397_24*m_h_i*1_3_3"/>
  <p:tag name="KSO_WM_TEMPLATE_CATEGORY" val="custom"/>
  <p:tag name="KSO_WM_TEMPLATE_INDEX" val="20204397"/>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custom20204397_24*m_h_i*1_3_4"/>
  <p:tag name="KSO_WM_TEMPLATE_CATEGORY" val="custom"/>
  <p:tag name="KSO_WM_TEMPLATE_INDEX" val="20204397"/>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0.xml><?xml version="1.0" encoding="utf-8"?>
<p:tagLst xmlns:p="http://schemas.openxmlformats.org/presentationml/2006/main">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custom20204397_24*m_h_f*1_1_1"/>
  <p:tag name="KSO_WM_TEMPLATE_CATEGORY" val="custom"/>
  <p:tag name="KSO_WM_TEMPLATE_INDEX" val="20204397"/>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731.xml><?xml version="1.0" encoding="utf-8"?>
<p:tagLst xmlns:p="http://schemas.openxmlformats.org/presentationml/2006/main">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custom20204397_24*m_h_f*1_2_1"/>
  <p:tag name="KSO_WM_TEMPLATE_CATEGORY" val="custom"/>
  <p:tag name="KSO_WM_TEMPLATE_INDEX" val="20204397"/>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732.xml><?xml version="1.0" encoding="utf-8"?>
<p:tagLst xmlns:p="http://schemas.openxmlformats.org/presentationml/2006/main">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custom20204397_24*m_h_f*1_3_1"/>
  <p:tag name="KSO_WM_TEMPLATE_CATEGORY" val="custom"/>
  <p:tag name="KSO_WM_TEMPLATE_INDEX" val="20204397"/>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ID" val="custom20204397_24"/>
  <p:tag name="KSO_WM_TEMPLATE_SUBCATEGORY" val="0"/>
  <p:tag name="KSO_WM_TEMPLATE_MASTER_TYPE" val="1"/>
  <p:tag name="KSO_WM_TEMPLATE_COLOR_TYPE" val="1"/>
  <p:tag name="KSO_WM_SLIDE_TYPE" val="text"/>
  <p:tag name="KSO_WM_SLIDE_SUBTYPE" val="diag"/>
  <p:tag name="KSO_WM_SLIDE_ITEM_CNT" val="3"/>
  <p:tag name="KSO_WM_SLIDE_INDEX" val="24"/>
  <p:tag name="KSO_WM_SLIDE_SIZE" val="840.028*360"/>
  <p:tag name="KSO_WM_SLIDE_POSITION" val="59.8046*120.047"/>
  <p:tag name="KSO_WM_DIAGRAM_GROUP_CODE" val="m1-1"/>
  <p:tag name="KSO_WM_SLIDE_DIAGTYPE" val="m"/>
  <p:tag name="KSO_WM_TAG_VERSION" val="1.0"/>
  <p:tag name="KSO_WM_BEAUTIFY_FLAG" val="#wm#"/>
  <p:tag name="KSO_WM_TEMPLATE_CATEGORY" val="custom"/>
  <p:tag name="KSO_WM_TEMPLATE_INDEX" val="20204397"/>
  <p:tag name="KSO_WM_SLIDE_LAYOUT" val="a_i_m"/>
  <p:tag name="KSO_WM_SLIDE_LAYOUT_CNT" val="1_1_1"/>
  <p:tag name="KSO_WM_SPECIAL_SOURCE" val="bdnul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
  <p:tag name="KSO_WM_UNIT_PRESET_TEXT" val="汇报人姓名"/>
  <p:tag name="KSO_WM_UNIT_TEXT_FILL_FORE_SCHEMECOLOR_INDEX_BRIGHTNESS" val="0.35"/>
  <p:tag name="KSO_WM_UNIT_TEXT_FILL_FORE_SCHEMECOLOR_INDEX" val="13"/>
  <p:tag name="KSO_WM_UNIT_TEXT_FILL_TYPE" val="1"/>
</p:tagLst>
</file>

<file path=ppt/tags/tag742.xml><?xml version="1.0" encoding="utf-8"?>
<p:tagLst xmlns:p="http://schemas.openxmlformats.org/presentationml/2006/main">
  <p:tag name="KSO_WM_SLIDE_ID" val="custom20204397_31"/>
  <p:tag name="KSO_WM_TEMPLATE_SUBCATEGORY" val="0"/>
  <p:tag name="KSO_WM_TEMPLATE_MASTER_TYPE" val="1"/>
  <p:tag name="KSO_WM_TEMPLATE_COLOR_TYPE" val="1"/>
  <p:tag name="KSO_WM_SLIDE_TYPE" val="endPage"/>
  <p:tag name="KSO_WM_SLIDE_SUBTYPE" val="pureTxt"/>
  <p:tag name="KSO_WM_SLIDE_ITEM_CNT" val="0"/>
  <p:tag name="KSO_WM_SLIDE_INDEX" val="31"/>
  <p:tag name="KSO_WM_TAG_VERSION" val="1.0"/>
  <p:tag name="KSO_WM_BEAUTIFY_FLAG" val="#wm#"/>
  <p:tag name="KSO_WM_TEMPLATE_CATEGORY" val="custom"/>
  <p:tag name="KSO_WM_TEMPLATE_INDEX" val="20204397"/>
  <p:tag name="KSO_WM_SLIDE_LAYOUT" val="a_b"/>
  <p:tag name="KSO_WM_SLIDE_LAYOUT_CNT" val="1_1"/>
  <p:tag name="KSO_WM_SPECIAL_SOURCE" val="bdnul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2815</Words>
  <Application>WPS 演示</Application>
  <PresentationFormat>宽屏</PresentationFormat>
  <Paragraphs>345</Paragraphs>
  <Slides>23</Slides>
  <Notes>1</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23</vt:i4>
      </vt:variant>
    </vt:vector>
  </HeadingPairs>
  <TitlesOfParts>
    <vt:vector size="45" baseType="lpstr">
      <vt:lpstr>Arial</vt:lpstr>
      <vt:lpstr>宋体</vt:lpstr>
      <vt:lpstr>Wingdings</vt:lpstr>
      <vt:lpstr>微软雅黑</vt:lpstr>
      <vt:lpstr>汉仪旗黑</vt:lpstr>
      <vt:lpstr>汉仪旗黑-85S</vt:lpstr>
      <vt:lpstr>汉仪中黑KW</vt:lpstr>
      <vt:lpstr>黑体</vt:lpstr>
      <vt:lpstr>宋体</vt:lpstr>
      <vt:lpstr>Calibri</vt:lpstr>
      <vt:lpstr>Helvetica Neue</vt:lpstr>
      <vt:lpstr>汉仪书宋二KW</vt:lpstr>
      <vt:lpstr>Segoe UI</vt:lpstr>
      <vt:lpstr>苹方-简</vt:lpstr>
      <vt:lpstr>Calibri</vt:lpstr>
      <vt:lpstr>Noto Sans CJK SC Regular</vt:lpstr>
      <vt:lpstr>Noto Sans CJK SC Bold</vt:lpstr>
      <vt:lpstr>Arial Unicode MS</vt:lpstr>
      <vt:lpstr>Thonburi</vt:lpstr>
      <vt:lpstr>WPS</vt:lpstr>
      <vt:lpstr>2_Office 主题​​</vt:lpstr>
      <vt:lpstr>1_Office 主题​​</vt:lpstr>
      <vt:lpstr>PowerPoint 演示文稿</vt:lpstr>
      <vt:lpstr>PowerPoint 演示文稿</vt:lpstr>
      <vt:lpstr>立项依据</vt:lpstr>
      <vt:lpstr>PowerPoint 演示文稿</vt:lpstr>
      <vt:lpstr>PowerPoint 演示文稿</vt:lpstr>
      <vt:lpstr>PowerPoint 演示文稿</vt:lpstr>
      <vt:lpstr>PowerPoint 演示文稿</vt:lpstr>
      <vt:lpstr>PowerPoint 演示文稿</vt:lpstr>
      <vt:lpstr>系统设计</vt:lpstr>
      <vt:lpstr>PowerPoint 演示文稿</vt:lpstr>
      <vt:lpstr>PowerPoint 演示文稿</vt:lpstr>
      <vt:lpstr>PowerPoint 演示文稿</vt:lpstr>
      <vt:lpstr>PowerPoint 演示文稿</vt:lpstr>
      <vt:lpstr>PowerPoint 演示文稿</vt:lpstr>
      <vt:lpstr>PowerPoint 演示文稿</vt:lpstr>
      <vt:lpstr>团队成员</vt:lpstr>
      <vt:lpstr>PowerPoint 演示文稿</vt:lpstr>
      <vt:lpstr>PowerPoint 演示文稿</vt:lpstr>
      <vt:lpstr>项目规划</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DAISY CHU</cp:lastModifiedBy>
  <cp:revision>16</cp:revision>
  <dcterms:created xsi:type="dcterms:W3CDTF">2024-04-27T11:48:56Z</dcterms:created>
  <dcterms:modified xsi:type="dcterms:W3CDTF">2024-04-27T11:48:56Z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3BAE31062F1009863BBE2C66F27340DC_43</vt:lpwstr>
  </property>
</Properties>
</file>